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cc3a9b3a94f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53a3d50c44591"/>
  </p:sldMasterIdLst>
  <p:sldIdLst>
    <p:sldId xmlns:r="http://schemas.openxmlformats.org/officeDocument/2006/relationships" id="256" r:id="Ra915ccf233b0471d"/>
    <p:sldId xmlns:r="http://schemas.openxmlformats.org/officeDocument/2006/relationships" id="257" r:id="R55fb14822dde4070"/>
    <p:sldId xmlns:r="http://schemas.openxmlformats.org/officeDocument/2006/relationships" id="258" r:id="Ra9531e113e964db3"/>
    <p:sldId xmlns:r="http://schemas.openxmlformats.org/officeDocument/2006/relationships" id="259" r:id="R2b0cb32dd69d434a"/>
    <p:sldId xmlns:r="http://schemas.openxmlformats.org/officeDocument/2006/relationships" id="260" r:id="R6db6658399f847b1"/>
    <p:sldId xmlns:r="http://schemas.openxmlformats.org/officeDocument/2006/relationships" id="261" r:id="R9be64705c7a6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53a3d50c44591" /><Relationship Type="http://schemas.openxmlformats.org/officeDocument/2006/relationships/slide" Target="/ppt/slides/slide1.xml" Id="Ra915ccf233b0471d" /><Relationship Type="http://schemas.openxmlformats.org/officeDocument/2006/relationships/slide" Target="/ppt/slides/slide2.xml" Id="R55fb14822dde4070" /><Relationship Type="http://schemas.openxmlformats.org/officeDocument/2006/relationships/slide" Target="/ppt/slides/slide3.xml" Id="Ra9531e113e964db3" /><Relationship Type="http://schemas.openxmlformats.org/officeDocument/2006/relationships/slide" Target="/ppt/slides/slide4.xml" Id="R2b0cb32dd69d434a" /><Relationship Type="http://schemas.openxmlformats.org/officeDocument/2006/relationships/slide" Target="/ppt/slides/slide5.xml" Id="R6db6658399f847b1" /><Relationship Type="http://schemas.openxmlformats.org/officeDocument/2006/relationships/slide" Target="/ppt/slides/slide6.xml" Id="R9be64705c7a6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2240db01f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fccbfe0774ab1" /><Relationship Type="http://schemas.openxmlformats.org/officeDocument/2006/relationships/theme" Target="/ppt/slideMasters/theme/theme1.xml" Id="Rc81738ee01224a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fccbfe077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cd0c320f3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e499e978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347d3890e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425fdedc4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c724af46e49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19beca1b549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81 526 110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94 861 626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988 692 700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