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dd8e91e11740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3e862aff434d92"/>
  </p:sldMasterIdLst>
  <p:sldIdLst>
    <p:sldId xmlns:r="http://schemas.openxmlformats.org/officeDocument/2006/relationships" id="256" r:id="R642fd2c7a28b48f0"/>
    <p:sldId xmlns:r="http://schemas.openxmlformats.org/officeDocument/2006/relationships" id="257" r:id="Rc61c739f88644ad2"/>
    <p:sldId xmlns:r="http://schemas.openxmlformats.org/officeDocument/2006/relationships" id="258" r:id="Rf1214f014a5d4d05"/>
    <p:sldId xmlns:r="http://schemas.openxmlformats.org/officeDocument/2006/relationships" id="259" r:id="R2febd6bad43f4bde"/>
    <p:sldId xmlns:r="http://schemas.openxmlformats.org/officeDocument/2006/relationships" id="260" r:id="R9b0594511c8f4d92"/>
    <p:sldId xmlns:r="http://schemas.openxmlformats.org/officeDocument/2006/relationships" id="261" r:id="R815f793c3d4c40c0"/>
    <p:sldId xmlns:r="http://schemas.openxmlformats.org/officeDocument/2006/relationships" id="262" r:id="R5f1646f6f66348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3e862aff434d92" /><Relationship Type="http://schemas.openxmlformats.org/officeDocument/2006/relationships/slide" Target="/ppt/slides/slide1.xml" Id="R642fd2c7a28b48f0" /><Relationship Type="http://schemas.openxmlformats.org/officeDocument/2006/relationships/slide" Target="/ppt/slides/slide2.xml" Id="Rc61c739f88644ad2" /><Relationship Type="http://schemas.openxmlformats.org/officeDocument/2006/relationships/slide" Target="/ppt/slides/slide3.xml" Id="Rf1214f014a5d4d05" /><Relationship Type="http://schemas.openxmlformats.org/officeDocument/2006/relationships/slide" Target="/ppt/slides/slide4.xml" Id="R2febd6bad43f4bde" /><Relationship Type="http://schemas.openxmlformats.org/officeDocument/2006/relationships/slide" Target="/ppt/slides/slide5.xml" Id="R9b0594511c8f4d92" /><Relationship Type="http://schemas.openxmlformats.org/officeDocument/2006/relationships/slide" Target="/ppt/slides/slide6.xml" Id="R815f793c3d4c40c0" /><Relationship Type="http://schemas.openxmlformats.org/officeDocument/2006/relationships/slide" Target="/ppt/slides/slide7.xml" Id="R5f1646f6f66348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b35c18b64048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127dc52cf4bf9" /><Relationship Type="http://schemas.openxmlformats.org/officeDocument/2006/relationships/theme" Target="/ppt/slideMasters/theme/theme1.xml" Id="R963243bb31f14d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8127dc52cf4b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50c4251024d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daa8f965044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45fc697584d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95fd006154f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05093a8de4a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b1663c1fb49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9c4c2078044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VIERNESET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VIERNESET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VIERNESET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VIERNESET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VIERNESET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VIERNESET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146 901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222 100 924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252 371 084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VIERNESET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VIERNESET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Myrvangveien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988 723 681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VIERNESET INVESTERING AS</a:t>
            </a:r>
          </a:p>
        </p:txBody>
      </p:sp>
    </p:spTree>
  </p:cSld>
  <p:clrMapOvr>
    <a:masterClrMapping xmlns:a="http://schemas.openxmlformats.org/drawingml/2006/main"/>
  </p:clrMapOvr>
</p:sld>
</file>