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5f7fd0c317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99e3d3ce64de4"/>
  </p:sldMasterIdLst>
  <p:sldIdLst>
    <p:sldId xmlns:r="http://schemas.openxmlformats.org/officeDocument/2006/relationships" id="256" r:id="R9bbe99e17eba4f5c"/>
    <p:sldId xmlns:r="http://schemas.openxmlformats.org/officeDocument/2006/relationships" id="257" r:id="R87d000baedc74901"/>
    <p:sldId xmlns:r="http://schemas.openxmlformats.org/officeDocument/2006/relationships" id="258" r:id="Rd46f98cf90dd49e7"/>
    <p:sldId xmlns:r="http://schemas.openxmlformats.org/officeDocument/2006/relationships" id="259" r:id="R04235f1be9d1444c"/>
    <p:sldId xmlns:r="http://schemas.openxmlformats.org/officeDocument/2006/relationships" id="260" r:id="R51356242b99a4b64"/>
    <p:sldId xmlns:r="http://schemas.openxmlformats.org/officeDocument/2006/relationships" id="261" r:id="R57b49d7b0ebf4e63"/>
    <p:sldId xmlns:r="http://schemas.openxmlformats.org/officeDocument/2006/relationships" id="262" r:id="R6710c1faf9e1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99e3d3ce64de4" /><Relationship Type="http://schemas.openxmlformats.org/officeDocument/2006/relationships/slide" Target="/ppt/slides/slide1.xml" Id="R9bbe99e17eba4f5c" /><Relationship Type="http://schemas.openxmlformats.org/officeDocument/2006/relationships/slide" Target="/ppt/slides/slide2.xml" Id="R87d000baedc74901" /><Relationship Type="http://schemas.openxmlformats.org/officeDocument/2006/relationships/slide" Target="/ppt/slides/slide3.xml" Id="Rd46f98cf90dd49e7" /><Relationship Type="http://schemas.openxmlformats.org/officeDocument/2006/relationships/slide" Target="/ppt/slides/slide4.xml" Id="R04235f1be9d1444c" /><Relationship Type="http://schemas.openxmlformats.org/officeDocument/2006/relationships/slide" Target="/ppt/slides/slide5.xml" Id="R51356242b99a4b64" /><Relationship Type="http://schemas.openxmlformats.org/officeDocument/2006/relationships/slide" Target="/ppt/slides/slide6.xml" Id="R57b49d7b0ebf4e63" /><Relationship Type="http://schemas.openxmlformats.org/officeDocument/2006/relationships/slide" Target="/ppt/slides/slide7.xml" Id="R6710c1faf9e1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395c5bfa6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a857f33cb4540" /><Relationship Type="http://schemas.openxmlformats.org/officeDocument/2006/relationships/theme" Target="/ppt/slideMasters/theme/theme1.xml" Id="Rc62d638d58f1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2a857f33cb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77cebe017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44a361f3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f33a62594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53fe9efeb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85acb5d7b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039048f83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8162b0d50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ADVISOR REVISJON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ADVISOR REVISJON &amp; REGNSKAP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6 337 119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JUVIK ANN-MARI MIRKOVIC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AMELIA MIRKOVIC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KATARINA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988 727 571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