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3312ce5f2e43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56e8a3fd0d4f0b"/>
  </p:sldMasterIdLst>
  <p:sldIdLst>
    <p:sldId xmlns:r="http://schemas.openxmlformats.org/officeDocument/2006/relationships" id="256" r:id="R81eb2a9a74094918"/>
    <p:sldId xmlns:r="http://schemas.openxmlformats.org/officeDocument/2006/relationships" id="257" r:id="Rea8cbd4a133c453b"/>
    <p:sldId xmlns:r="http://schemas.openxmlformats.org/officeDocument/2006/relationships" id="258" r:id="R6f6f5c68a11543f0"/>
    <p:sldId xmlns:r="http://schemas.openxmlformats.org/officeDocument/2006/relationships" id="259" r:id="R246b0335e79e4086"/>
    <p:sldId xmlns:r="http://schemas.openxmlformats.org/officeDocument/2006/relationships" id="260" r:id="R70317febaba64b9a"/>
    <p:sldId xmlns:r="http://schemas.openxmlformats.org/officeDocument/2006/relationships" id="261" r:id="R8c12bb2d057d433a"/>
    <p:sldId xmlns:r="http://schemas.openxmlformats.org/officeDocument/2006/relationships" id="262" r:id="R3e9e8d0397a74a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6e8a3fd0d4f0b" /><Relationship Type="http://schemas.openxmlformats.org/officeDocument/2006/relationships/slide" Target="/ppt/slides/slide1.xml" Id="R81eb2a9a74094918" /><Relationship Type="http://schemas.openxmlformats.org/officeDocument/2006/relationships/slide" Target="/ppt/slides/slide2.xml" Id="Rea8cbd4a133c453b" /><Relationship Type="http://schemas.openxmlformats.org/officeDocument/2006/relationships/slide" Target="/ppt/slides/slide3.xml" Id="R6f6f5c68a11543f0" /><Relationship Type="http://schemas.openxmlformats.org/officeDocument/2006/relationships/slide" Target="/ppt/slides/slide4.xml" Id="R246b0335e79e4086" /><Relationship Type="http://schemas.openxmlformats.org/officeDocument/2006/relationships/slide" Target="/ppt/slides/slide5.xml" Id="R70317febaba64b9a" /><Relationship Type="http://schemas.openxmlformats.org/officeDocument/2006/relationships/slide" Target="/ppt/slides/slide6.xml" Id="R8c12bb2d057d433a" /><Relationship Type="http://schemas.openxmlformats.org/officeDocument/2006/relationships/slide" Target="/ppt/slides/slide7.xml" Id="R3e9e8d0397a74a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6154fae324c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3d1a9d4b34f02" /><Relationship Type="http://schemas.openxmlformats.org/officeDocument/2006/relationships/theme" Target="/ppt/slideMasters/theme/theme1.xml" Id="R2211e75e346543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63d1a9d4b34f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7bfa5eb0a4a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3e6b22b6746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7f1a2d6e444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74675d1e741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d82c53aa444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6ee06dc7e46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14642d5e247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4 677 457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4 677 457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TIRIL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46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988 790 885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