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cd849a020748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bd789b0f24b20"/>
  </p:sldMasterIdLst>
  <p:sldIdLst>
    <p:sldId xmlns:r="http://schemas.openxmlformats.org/officeDocument/2006/relationships" id="256" r:id="R53e8c8d02d354729"/>
    <p:sldId xmlns:r="http://schemas.openxmlformats.org/officeDocument/2006/relationships" id="257" r:id="R690f0930cb1d42d2"/>
    <p:sldId xmlns:r="http://schemas.openxmlformats.org/officeDocument/2006/relationships" id="258" r:id="R9665781362c54251"/>
    <p:sldId xmlns:r="http://schemas.openxmlformats.org/officeDocument/2006/relationships" id="259" r:id="R2be8991facf044b7"/>
    <p:sldId xmlns:r="http://schemas.openxmlformats.org/officeDocument/2006/relationships" id="260" r:id="Rf92d7e525d764247"/>
    <p:sldId xmlns:r="http://schemas.openxmlformats.org/officeDocument/2006/relationships" id="261" r:id="R938b81651e754923"/>
    <p:sldId xmlns:r="http://schemas.openxmlformats.org/officeDocument/2006/relationships" id="262" r:id="Rdb46dc457610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bd789b0f24b20" /><Relationship Type="http://schemas.openxmlformats.org/officeDocument/2006/relationships/slide" Target="/ppt/slides/slide1.xml" Id="R53e8c8d02d354729" /><Relationship Type="http://schemas.openxmlformats.org/officeDocument/2006/relationships/slide" Target="/ppt/slides/slide2.xml" Id="R690f0930cb1d42d2" /><Relationship Type="http://schemas.openxmlformats.org/officeDocument/2006/relationships/slide" Target="/ppt/slides/slide3.xml" Id="R9665781362c54251" /><Relationship Type="http://schemas.openxmlformats.org/officeDocument/2006/relationships/slide" Target="/ppt/slides/slide4.xml" Id="R2be8991facf044b7" /><Relationship Type="http://schemas.openxmlformats.org/officeDocument/2006/relationships/slide" Target="/ppt/slides/slide5.xml" Id="Rf92d7e525d764247" /><Relationship Type="http://schemas.openxmlformats.org/officeDocument/2006/relationships/slide" Target="/ppt/slides/slide6.xml" Id="R938b81651e754923" /><Relationship Type="http://schemas.openxmlformats.org/officeDocument/2006/relationships/slide" Target="/ppt/slides/slide7.xml" Id="Rdb46dc457610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89bfddb3f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ad8e34ca44b26" /><Relationship Type="http://schemas.openxmlformats.org/officeDocument/2006/relationships/theme" Target="/ppt/slideMasters/theme/theme1.xml" Id="Ra4221b23b66d47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ead8e34ca44b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964b5f39d40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6cd89c756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23965b60d40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832dccb124b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f6c7b66b346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e64a7f1ff42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cdfc9d8aa42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LEOPOLD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54 776 875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426 018 260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599 453 097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