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2a29edd1cc44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a7232e4b7b4659"/>
  </p:sldMasterIdLst>
  <p:sldIdLst>
    <p:sldId xmlns:r="http://schemas.openxmlformats.org/officeDocument/2006/relationships" id="256" r:id="Rc4b3850faeae4af5"/>
    <p:sldId xmlns:r="http://schemas.openxmlformats.org/officeDocument/2006/relationships" id="257" r:id="R6f24d455148a4c0e"/>
    <p:sldId xmlns:r="http://schemas.openxmlformats.org/officeDocument/2006/relationships" id="258" r:id="R9c9940ea604a4eb5"/>
    <p:sldId xmlns:r="http://schemas.openxmlformats.org/officeDocument/2006/relationships" id="259" r:id="Rbe662b06453a4318"/>
    <p:sldId xmlns:r="http://schemas.openxmlformats.org/officeDocument/2006/relationships" id="260" r:id="Rbf92f70e0fb34841"/>
    <p:sldId xmlns:r="http://schemas.openxmlformats.org/officeDocument/2006/relationships" id="261" r:id="R596109a72b4c4368"/>
    <p:sldId xmlns:r="http://schemas.openxmlformats.org/officeDocument/2006/relationships" id="262" r:id="R8b2e313c8e2944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7232e4b7b4659" /><Relationship Type="http://schemas.openxmlformats.org/officeDocument/2006/relationships/slide" Target="/ppt/slides/slide1.xml" Id="Rc4b3850faeae4af5" /><Relationship Type="http://schemas.openxmlformats.org/officeDocument/2006/relationships/slide" Target="/ppt/slides/slide2.xml" Id="R6f24d455148a4c0e" /><Relationship Type="http://schemas.openxmlformats.org/officeDocument/2006/relationships/slide" Target="/ppt/slides/slide3.xml" Id="R9c9940ea604a4eb5" /><Relationship Type="http://schemas.openxmlformats.org/officeDocument/2006/relationships/slide" Target="/ppt/slides/slide4.xml" Id="Rbe662b06453a4318" /><Relationship Type="http://schemas.openxmlformats.org/officeDocument/2006/relationships/slide" Target="/ppt/slides/slide5.xml" Id="Rbf92f70e0fb34841" /><Relationship Type="http://schemas.openxmlformats.org/officeDocument/2006/relationships/slide" Target="/ppt/slides/slide6.xml" Id="R596109a72b4c4368" /><Relationship Type="http://schemas.openxmlformats.org/officeDocument/2006/relationships/slide" Target="/ppt/slides/slide7.xml" Id="R8b2e313c8e2944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3fbc2638649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6daedf34a4ddc" /><Relationship Type="http://schemas.openxmlformats.org/officeDocument/2006/relationships/theme" Target="/ppt/slideMasters/theme/theme1.xml" Id="Rae29570cea4042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e6daedf34a4d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8e3abdbf647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b83e15b2344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0dc0e573e42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42a32ba5c4b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0fb83ecc947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68e8bac8d49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39798dcea49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HMK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HMK KAPITAL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158 263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32 114 481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33 614 222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HOWARD WILBERG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Howard Wilberg, Rishagen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988 879 614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