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f9f90be0c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50c639aa34421"/>
  </p:sldMasterIdLst>
  <p:sldIdLst>
    <p:sldId xmlns:r="http://schemas.openxmlformats.org/officeDocument/2006/relationships" id="256" r:id="Rd012e9e91592471f"/>
    <p:sldId xmlns:r="http://schemas.openxmlformats.org/officeDocument/2006/relationships" id="257" r:id="R59b7f91be8284af1"/>
    <p:sldId xmlns:r="http://schemas.openxmlformats.org/officeDocument/2006/relationships" id="258" r:id="Rbbcb3176285b4c05"/>
    <p:sldId xmlns:r="http://schemas.openxmlformats.org/officeDocument/2006/relationships" id="259" r:id="R902ed4ed28c74fa0"/>
    <p:sldId xmlns:r="http://schemas.openxmlformats.org/officeDocument/2006/relationships" id="260" r:id="R6f9bca2b66824a23"/>
    <p:sldId xmlns:r="http://schemas.openxmlformats.org/officeDocument/2006/relationships" id="261" r:id="R128ac61cd77143cb"/>
    <p:sldId xmlns:r="http://schemas.openxmlformats.org/officeDocument/2006/relationships" id="262" r:id="R5ced1924d161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50c639aa34421" /><Relationship Type="http://schemas.openxmlformats.org/officeDocument/2006/relationships/slide" Target="/ppt/slides/slide1.xml" Id="Rd012e9e91592471f" /><Relationship Type="http://schemas.openxmlformats.org/officeDocument/2006/relationships/slide" Target="/ppt/slides/slide2.xml" Id="R59b7f91be8284af1" /><Relationship Type="http://schemas.openxmlformats.org/officeDocument/2006/relationships/slide" Target="/ppt/slides/slide3.xml" Id="Rbbcb3176285b4c05" /><Relationship Type="http://schemas.openxmlformats.org/officeDocument/2006/relationships/slide" Target="/ppt/slides/slide4.xml" Id="R902ed4ed28c74fa0" /><Relationship Type="http://schemas.openxmlformats.org/officeDocument/2006/relationships/slide" Target="/ppt/slides/slide5.xml" Id="R6f9bca2b66824a23" /><Relationship Type="http://schemas.openxmlformats.org/officeDocument/2006/relationships/slide" Target="/ppt/slides/slide6.xml" Id="R128ac61cd77143cb" /><Relationship Type="http://schemas.openxmlformats.org/officeDocument/2006/relationships/slide" Target="/ppt/slides/slide7.xml" Id="R5ced1924d161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8035c2d87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c7a855794df5" /><Relationship Type="http://schemas.openxmlformats.org/officeDocument/2006/relationships/theme" Target="/ppt/slideMasters/theme/theme1.xml" Id="R4ae458571ec9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dc7a85579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8f1fddfc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88d457c5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620003e6a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76f47905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9d963fab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a6373201b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487150fa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ble etablert [år] og holder til i Sponvika.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1794 Sponvika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