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7d2a36565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e4e69ce7e413a"/>
  </p:sldMasterIdLst>
  <p:sldIdLst>
    <p:sldId xmlns:r="http://schemas.openxmlformats.org/officeDocument/2006/relationships" id="256" r:id="R81ef7bf3edfe4444"/>
    <p:sldId xmlns:r="http://schemas.openxmlformats.org/officeDocument/2006/relationships" id="257" r:id="R44324e9cbedc4beb"/>
    <p:sldId xmlns:r="http://schemas.openxmlformats.org/officeDocument/2006/relationships" id="258" r:id="R44280afb704a4713"/>
    <p:sldId xmlns:r="http://schemas.openxmlformats.org/officeDocument/2006/relationships" id="259" r:id="R699ba275cf2e4c07"/>
    <p:sldId xmlns:r="http://schemas.openxmlformats.org/officeDocument/2006/relationships" id="260" r:id="Rec56398d99e6474f"/>
    <p:sldId xmlns:r="http://schemas.openxmlformats.org/officeDocument/2006/relationships" id="261" r:id="R300bf887f5a54b37"/>
    <p:sldId xmlns:r="http://schemas.openxmlformats.org/officeDocument/2006/relationships" id="262" r:id="R2c0324907fe7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e4e69ce7e413a" /><Relationship Type="http://schemas.openxmlformats.org/officeDocument/2006/relationships/slide" Target="/ppt/slides/slide1.xml" Id="R81ef7bf3edfe4444" /><Relationship Type="http://schemas.openxmlformats.org/officeDocument/2006/relationships/slide" Target="/ppt/slides/slide2.xml" Id="R44324e9cbedc4beb" /><Relationship Type="http://schemas.openxmlformats.org/officeDocument/2006/relationships/slide" Target="/ppt/slides/slide3.xml" Id="R44280afb704a4713" /><Relationship Type="http://schemas.openxmlformats.org/officeDocument/2006/relationships/slide" Target="/ppt/slides/slide4.xml" Id="R699ba275cf2e4c07" /><Relationship Type="http://schemas.openxmlformats.org/officeDocument/2006/relationships/slide" Target="/ppt/slides/slide5.xml" Id="Rec56398d99e6474f" /><Relationship Type="http://schemas.openxmlformats.org/officeDocument/2006/relationships/slide" Target="/ppt/slides/slide6.xml" Id="R300bf887f5a54b37" /><Relationship Type="http://schemas.openxmlformats.org/officeDocument/2006/relationships/slide" Target="/ppt/slides/slide7.xml" Id="R2c0324907fe7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64fa1fbac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7f35bcc5443f" /><Relationship Type="http://schemas.openxmlformats.org/officeDocument/2006/relationships/theme" Target="/ppt/slideMasters/theme/theme1.xml" Id="Reae9b18c3554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17f35bcc5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abc1a326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3a0459e1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a20b6ed1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34afa507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ce5d9407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9d24bb1d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9ffe05f4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6 378 161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37 839 938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Njål Sævik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988 892 947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EMINI INVEST AS</a:t>
            </a:r>
          </a:p>
        </p:txBody>
      </p:sp>
    </p:spTree>
  </p:cSld>
  <p:clrMapOvr>
    <a:masterClrMapping xmlns:a="http://schemas.openxmlformats.org/drawingml/2006/main"/>
  </p:clrMapOvr>
</p:sld>
</file>