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636faf3c2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d1b48b27940d0"/>
  </p:sldMasterIdLst>
  <p:sldIdLst>
    <p:sldId xmlns:r="http://schemas.openxmlformats.org/officeDocument/2006/relationships" id="256" r:id="R4e08eb6ccf6248e4"/>
    <p:sldId xmlns:r="http://schemas.openxmlformats.org/officeDocument/2006/relationships" id="257" r:id="Rbfb9288f1f114057"/>
    <p:sldId xmlns:r="http://schemas.openxmlformats.org/officeDocument/2006/relationships" id="258" r:id="R72bd3b1b7523460b"/>
    <p:sldId xmlns:r="http://schemas.openxmlformats.org/officeDocument/2006/relationships" id="259" r:id="Re2b9961e0300451b"/>
    <p:sldId xmlns:r="http://schemas.openxmlformats.org/officeDocument/2006/relationships" id="260" r:id="Rd84f4d6be767482d"/>
    <p:sldId xmlns:r="http://schemas.openxmlformats.org/officeDocument/2006/relationships" id="261" r:id="R8eb21f9eb90a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d1b48b27940d0" /><Relationship Type="http://schemas.openxmlformats.org/officeDocument/2006/relationships/slide" Target="/ppt/slides/slide1.xml" Id="R4e08eb6ccf6248e4" /><Relationship Type="http://schemas.openxmlformats.org/officeDocument/2006/relationships/slide" Target="/ppt/slides/slide2.xml" Id="Rbfb9288f1f114057" /><Relationship Type="http://schemas.openxmlformats.org/officeDocument/2006/relationships/slide" Target="/ppt/slides/slide3.xml" Id="R72bd3b1b7523460b" /><Relationship Type="http://schemas.openxmlformats.org/officeDocument/2006/relationships/slide" Target="/ppt/slides/slide4.xml" Id="Re2b9961e0300451b" /><Relationship Type="http://schemas.openxmlformats.org/officeDocument/2006/relationships/slide" Target="/ppt/slides/slide5.xml" Id="Rd84f4d6be767482d" /><Relationship Type="http://schemas.openxmlformats.org/officeDocument/2006/relationships/slide" Target="/ppt/slides/slide6.xml" Id="R8eb21f9eb90a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bde2277ec4d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da08f54ce4ca2" /><Relationship Type="http://schemas.openxmlformats.org/officeDocument/2006/relationships/theme" Target="/ppt/slideMasters/theme/theme1.xml" Id="Ra8f954e417d2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da08f54ce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e678aa33a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76ad6d8e7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eb91f2000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a041231e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f72370a3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d7051b499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