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11471df85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fd60273254a4b"/>
  </p:sldMasterIdLst>
  <p:sldIdLst>
    <p:sldId xmlns:r="http://schemas.openxmlformats.org/officeDocument/2006/relationships" id="256" r:id="R976f50872da244be"/>
    <p:sldId xmlns:r="http://schemas.openxmlformats.org/officeDocument/2006/relationships" id="257" r:id="Rd6029dd5fcb94525"/>
    <p:sldId xmlns:r="http://schemas.openxmlformats.org/officeDocument/2006/relationships" id="258" r:id="R22f05d5e669c4287"/>
    <p:sldId xmlns:r="http://schemas.openxmlformats.org/officeDocument/2006/relationships" id="259" r:id="Rff2212c20df94bf1"/>
    <p:sldId xmlns:r="http://schemas.openxmlformats.org/officeDocument/2006/relationships" id="260" r:id="Rdc38d9ddba5b421f"/>
    <p:sldId xmlns:r="http://schemas.openxmlformats.org/officeDocument/2006/relationships" id="261" r:id="Rc3cc1010f13248dc"/>
    <p:sldId xmlns:r="http://schemas.openxmlformats.org/officeDocument/2006/relationships" id="262" r:id="R2c0062dde9f7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fd60273254a4b" /><Relationship Type="http://schemas.openxmlformats.org/officeDocument/2006/relationships/slide" Target="/ppt/slides/slide1.xml" Id="R976f50872da244be" /><Relationship Type="http://schemas.openxmlformats.org/officeDocument/2006/relationships/slide" Target="/ppt/slides/slide2.xml" Id="Rd6029dd5fcb94525" /><Relationship Type="http://schemas.openxmlformats.org/officeDocument/2006/relationships/slide" Target="/ppt/slides/slide3.xml" Id="R22f05d5e669c4287" /><Relationship Type="http://schemas.openxmlformats.org/officeDocument/2006/relationships/slide" Target="/ppt/slides/slide4.xml" Id="Rff2212c20df94bf1" /><Relationship Type="http://schemas.openxmlformats.org/officeDocument/2006/relationships/slide" Target="/ppt/slides/slide5.xml" Id="Rdc38d9ddba5b421f" /><Relationship Type="http://schemas.openxmlformats.org/officeDocument/2006/relationships/slide" Target="/ppt/slides/slide6.xml" Id="Rc3cc1010f13248dc" /><Relationship Type="http://schemas.openxmlformats.org/officeDocument/2006/relationships/slide" Target="/ppt/slides/slide7.xml" Id="R2c0062dde9f7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88eceaa6a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2f612f3b41a4" /><Relationship Type="http://schemas.openxmlformats.org/officeDocument/2006/relationships/theme" Target="/ppt/slideMasters/theme/theme1.xml" Id="R0cfb8704c915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32f612f3b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f053027e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27a2b967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a1fe118b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eb9133c9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98830200e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9e560bb7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602a9efd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