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298ab9bbf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9a013c2a544b77"/>
  </p:sldMasterIdLst>
  <p:sldIdLst>
    <p:sldId xmlns:r="http://schemas.openxmlformats.org/officeDocument/2006/relationships" id="256" r:id="R56f7eee0552941f5"/>
    <p:sldId xmlns:r="http://schemas.openxmlformats.org/officeDocument/2006/relationships" id="257" r:id="R205a0c666b6940ed"/>
    <p:sldId xmlns:r="http://schemas.openxmlformats.org/officeDocument/2006/relationships" id="258" r:id="R51b5b002aafd4741"/>
    <p:sldId xmlns:r="http://schemas.openxmlformats.org/officeDocument/2006/relationships" id="259" r:id="Ra2441c11cbcc41c0"/>
    <p:sldId xmlns:r="http://schemas.openxmlformats.org/officeDocument/2006/relationships" id="260" r:id="R0a302f17d9374abb"/>
    <p:sldId xmlns:r="http://schemas.openxmlformats.org/officeDocument/2006/relationships" id="261" r:id="Rfb64142a9c374602"/>
    <p:sldId xmlns:r="http://schemas.openxmlformats.org/officeDocument/2006/relationships" id="262" r:id="Rd2e0a61000a349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a013c2a544b77" /><Relationship Type="http://schemas.openxmlformats.org/officeDocument/2006/relationships/slide" Target="/ppt/slides/slide1.xml" Id="R56f7eee0552941f5" /><Relationship Type="http://schemas.openxmlformats.org/officeDocument/2006/relationships/slide" Target="/ppt/slides/slide2.xml" Id="R205a0c666b6940ed" /><Relationship Type="http://schemas.openxmlformats.org/officeDocument/2006/relationships/slide" Target="/ppt/slides/slide3.xml" Id="R51b5b002aafd4741" /><Relationship Type="http://schemas.openxmlformats.org/officeDocument/2006/relationships/slide" Target="/ppt/slides/slide4.xml" Id="Ra2441c11cbcc41c0" /><Relationship Type="http://schemas.openxmlformats.org/officeDocument/2006/relationships/slide" Target="/ppt/slides/slide5.xml" Id="R0a302f17d9374abb" /><Relationship Type="http://schemas.openxmlformats.org/officeDocument/2006/relationships/slide" Target="/ppt/slides/slide6.xml" Id="Rfb64142a9c374602" /><Relationship Type="http://schemas.openxmlformats.org/officeDocument/2006/relationships/slide" Target="/ppt/slides/slide7.xml" Id="Rd2e0a61000a349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c45ebb6654c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3cf6ca364460f" /><Relationship Type="http://schemas.openxmlformats.org/officeDocument/2006/relationships/theme" Target="/ppt/slideMasters/theme/theme1.xml" Id="R3f6fd029928843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3cf6ca364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75b6b53b749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eb38ee112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d3c1741ee43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fd436c28342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4190636e143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f6e7807bf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f5c02d45149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OLSEN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19 987 088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20 061 593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