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511e4b611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b395da4154a58"/>
  </p:sldMasterIdLst>
  <p:sldIdLst>
    <p:sldId xmlns:r="http://schemas.openxmlformats.org/officeDocument/2006/relationships" id="256" r:id="Rd6edddf65abb4925"/>
    <p:sldId xmlns:r="http://schemas.openxmlformats.org/officeDocument/2006/relationships" id="257" r:id="Ra63b50cbe2c5463e"/>
    <p:sldId xmlns:r="http://schemas.openxmlformats.org/officeDocument/2006/relationships" id="258" r:id="Radd9fd727cb94eb9"/>
    <p:sldId xmlns:r="http://schemas.openxmlformats.org/officeDocument/2006/relationships" id="259" r:id="R454a455aedcb4766"/>
    <p:sldId xmlns:r="http://schemas.openxmlformats.org/officeDocument/2006/relationships" id="260" r:id="R816a3977c8d14e69"/>
    <p:sldId xmlns:r="http://schemas.openxmlformats.org/officeDocument/2006/relationships" id="261" r:id="Rfeab930aa1224fcb"/>
    <p:sldId xmlns:r="http://schemas.openxmlformats.org/officeDocument/2006/relationships" id="262" r:id="R481a4f7cf6d6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b395da4154a58" /><Relationship Type="http://schemas.openxmlformats.org/officeDocument/2006/relationships/slide" Target="/ppt/slides/slide1.xml" Id="Rd6edddf65abb4925" /><Relationship Type="http://schemas.openxmlformats.org/officeDocument/2006/relationships/slide" Target="/ppt/slides/slide2.xml" Id="Ra63b50cbe2c5463e" /><Relationship Type="http://schemas.openxmlformats.org/officeDocument/2006/relationships/slide" Target="/ppt/slides/slide3.xml" Id="Radd9fd727cb94eb9" /><Relationship Type="http://schemas.openxmlformats.org/officeDocument/2006/relationships/slide" Target="/ppt/slides/slide4.xml" Id="R454a455aedcb4766" /><Relationship Type="http://schemas.openxmlformats.org/officeDocument/2006/relationships/slide" Target="/ppt/slides/slide5.xml" Id="R816a3977c8d14e69" /><Relationship Type="http://schemas.openxmlformats.org/officeDocument/2006/relationships/slide" Target="/ppt/slides/slide6.xml" Id="Rfeab930aa1224fcb" /><Relationship Type="http://schemas.openxmlformats.org/officeDocument/2006/relationships/slide" Target="/ppt/slides/slide7.xml" Id="R481a4f7cf6d6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cee5855a4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76ac760c94565" /><Relationship Type="http://schemas.openxmlformats.org/officeDocument/2006/relationships/theme" Target="/ppt/slideMasters/theme/theme1.xml" Id="R3fa0135a7e0c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476ac760c9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967fabd99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06bcea08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b2728f884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37516e8dc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82939421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ba2f3e76b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d13cf8606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2 399 196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BERNT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