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37f842229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30cc49a6244c7"/>
  </p:sldMasterIdLst>
  <p:sldIdLst>
    <p:sldId xmlns:r="http://schemas.openxmlformats.org/officeDocument/2006/relationships" id="256" r:id="R55ae24608c924f6b"/>
    <p:sldId xmlns:r="http://schemas.openxmlformats.org/officeDocument/2006/relationships" id="257" r:id="R0970b63744484c99"/>
    <p:sldId xmlns:r="http://schemas.openxmlformats.org/officeDocument/2006/relationships" id="258" r:id="R75a340117a104d72"/>
    <p:sldId xmlns:r="http://schemas.openxmlformats.org/officeDocument/2006/relationships" id="259" r:id="R2cbd14ba94374414"/>
    <p:sldId xmlns:r="http://schemas.openxmlformats.org/officeDocument/2006/relationships" id="260" r:id="R2ea8b097a86644a9"/>
    <p:sldId xmlns:r="http://schemas.openxmlformats.org/officeDocument/2006/relationships" id="261" r:id="R3205bd47831046b3"/>
    <p:sldId xmlns:r="http://schemas.openxmlformats.org/officeDocument/2006/relationships" id="262" r:id="Redc1b0419ed5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30cc49a6244c7" /><Relationship Type="http://schemas.openxmlformats.org/officeDocument/2006/relationships/slide" Target="/ppt/slides/slide1.xml" Id="R55ae24608c924f6b" /><Relationship Type="http://schemas.openxmlformats.org/officeDocument/2006/relationships/slide" Target="/ppt/slides/slide2.xml" Id="R0970b63744484c99" /><Relationship Type="http://schemas.openxmlformats.org/officeDocument/2006/relationships/slide" Target="/ppt/slides/slide3.xml" Id="R75a340117a104d72" /><Relationship Type="http://schemas.openxmlformats.org/officeDocument/2006/relationships/slide" Target="/ppt/slides/slide4.xml" Id="R2cbd14ba94374414" /><Relationship Type="http://schemas.openxmlformats.org/officeDocument/2006/relationships/slide" Target="/ppt/slides/slide5.xml" Id="R2ea8b097a86644a9" /><Relationship Type="http://schemas.openxmlformats.org/officeDocument/2006/relationships/slide" Target="/ppt/slides/slide6.xml" Id="R3205bd47831046b3" /><Relationship Type="http://schemas.openxmlformats.org/officeDocument/2006/relationships/slide" Target="/ppt/slides/slide7.xml" Id="Redc1b0419ed5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e4dcfa76c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b1ae928a4a48" /><Relationship Type="http://schemas.openxmlformats.org/officeDocument/2006/relationships/theme" Target="/ppt/slideMasters/theme/theme1.xml" Id="Ra5556a247609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ab1ae928a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da5b7b9c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537cf8b3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548823f5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5d20fa86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89694896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adc9a371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fcac2921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