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1f1d71299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39aa47d184226"/>
  </p:sldMasterIdLst>
  <p:sldIdLst>
    <p:sldId xmlns:r="http://schemas.openxmlformats.org/officeDocument/2006/relationships" id="256" r:id="R507c955893e44c76"/>
    <p:sldId xmlns:r="http://schemas.openxmlformats.org/officeDocument/2006/relationships" id="257" r:id="R91a6577fa49b458c"/>
    <p:sldId xmlns:r="http://schemas.openxmlformats.org/officeDocument/2006/relationships" id="258" r:id="Re47ed4d39cda48f5"/>
    <p:sldId xmlns:r="http://schemas.openxmlformats.org/officeDocument/2006/relationships" id="259" r:id="Rdc16569ad6544d7a"/>
    <p:sldId xmlns:r="http://schemas.openxmlformats.org/officeDocument/2006/relationships" id="260" r:id="Rfd64b46fe1a94917"/>
    <p:sldId xmlns:r="http://schemas.openxmlformats.org/officeDocument/2006/relationships" id="261" r:id="R268a0029f6ed426c"/>
    <p:sldId xmlns:r="http://schemas.openxmlformats.org/officeDocument/2006/relationships" id="262" r:id="R9161fc98d6a7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39aa47d184226" /><Relationship Type="http://schemas.openxmlformats.org/officeDocument/2006/relationships/slide" Target="/ppt/slides/slide1.xml" Id="R507c955893e44c76" /><Relationship Type="http://schemas.openxmlformats.org/officeDocument/2006/relationships/slide" Target="/ppt/slides/slide2.xml" Id="R91a6577fa49b458c" /><Relationship Type="http://schemas.openxmlformats.org/officeDocument/2006/relationships/slide" Target="/ppt/slides/slide3.xml" Id="Re47ed4d39cda48f5" /><Relationship Type="http://schemas.openxmlformats.org/officeDocument/2006/relationships/slide" Target="/ppt/slides/slide4.xml" Id="Rdc16569ad6544d7a" /><Relationship Type="http://schemas.openxmlformats.org/officeDocument/2006/relationships/slide" Target="/ppt/slides/slide5.xml" Id="Rfd64b46fe1a94917" /><Relationship Type="http://schemas.openxmlformats.org/officeDocument/2006/relationships/slide" Target="/ppt/slides/slide6.xml" Id="R268a0029f6ed426c" /><Relationship Type="http://schemas.openxmlformats.org/officeDocument/2006/relationships/slide" Target="/ppt/slides/slide7.xml" Id="R9161fc98d6a7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6d362f387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5db0d63541f5" /><Relationship Type="http://schemas.openxmlformats.org/officeDocument/2006/relationships/theme" Target="/ppt/slideMasters/theme/theme1.xml" Id="R6d463f752f56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15db0d635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2ff94dad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ae46b8c6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9168c381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8b78f05a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0b3249aa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bdca83e99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56c064b6a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38 984 796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46 311 431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AUGUST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A Christensen, Fredriksborgveien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