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b001b0ca9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dde87dcde47bb"/>
  </p:sldMasterIdLst>
  <p:sldIdLst>
    <p:sldId xmlns:r="http://schemas.openxmlformats.org/officeDocument/2006/relationships" id="256" r:id="R807f1e5345054706"/>
    <p:sldId xmlns:r="http://schemas.openxmlformats.org/officeDocument/2006/relationships" id="257" r:id="R6c31b3117f904490"/>
    <p:sldId xmlns:r="http://schemas.openxmlformats.org/officeDocument/2006/relationships" id="258" r:id="Rb1fd6580c0e145ca"/>
    <p:sldId xmlns:r="http://schemas.openxmlformats.org/officeDocument/2006/relationships" id="259" r:id="Rdd2e0e6b584546f4"/>
    <p:sldId xmlns:r="http://schemas.openxmlformats.org/officeDocument/2006/relationships" id="260" r:id="R1d71e411eabf48f5"/>
    <p:sldId xmlns:r="http://schemas.openxmlformats.org/officeDocument/2006/relationships" id="261" r:id="Rb088f9e1b52342c8"/>
    <p:sldId xmlns:r="http://schemas.openxmlformats.org/officeDocument/2006/relationships" id="262" r:id="Rba86d5da93ea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dde87dcde47bb" /><Relationship Type="http://schemas.openxmlformats.org/officeDocument/2006/relationships/slide" Target="/ppt/slides/slide1.xml" Id="R807f1e5345054706" /><Relationship Type="http://schemas.openxmlformats.org/officeDocument/2006/relationships/slide" Target="/ppt/slides/slide2.xml" Id="R6c31b3117f904490" /><Relationship Type="http://schemas.openxmlformats.org/officeDocument/2006/relationships/slide" Target="/ppt/slides/slide3.xml" Id="Rb1fd6580c0e145ca" /><Relationship Type="http://schemas.openxmlformats.org/officeDocument/2006/relationships/slide" Target="/ppt/slides/slide4.xml" Id="Rdd2e0e6b584546f4" /><Relationship Type="http://schemas.openxmlformats.org/officeDocument/2006/relationships/slide" Target="/ppt/slides/slide5.xml" Id="R1d71e411eabf48f5" /><Relationship Type="http://schemas.openxmlformats.org/officeDocument/2006/relationships/slide" Target="/ppt/slides/slide6.xml" Id="Rb088f9e1b52342c8" /><Relationship Type="http://schemas.openxmlformats.org/officeDocument/2006/relationships/slide" Target="/ppt/slides/slide7.xml" Id="Rba86d5da93ea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b32f60fd4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bd918af384a65" /><Relationship Type="http://schemas.openxmlformats.org/officeDocument/2006/relationships/theme" Target="/ppt/slideMasters/theme/theme1.xml" Id="R72155d293d41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bd918af38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69d69d71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aa9fbd8a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c9175c22b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1839c7454f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83d64692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f0943a463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7445526fe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SANDVIK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ANDREAS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KOLØEN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JUSTINE KOLØEN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