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76825279d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266d46b3547ff"/>
  </p:sldMasterIdLst>
  <p:sldIdLst>
    <p:sldId xmlns:r="http://schemas.openxmlformats.org/officeDocument/2006/relationships" id="256" r:id="R6798d4b8c4f9463b"/>
    <p:sldId xmlns:r="http://schemas.openxmlformats.org/officeDocument/2006/relationships" id="257" r:id="R32008b8a53e6469a"/>
    <p:sldId xmlns:r="http://schemas.openxmlformats.org/officeDocument/2006/relationships" id="258" r:id="R954bfec63e144949"/>
    <p:sldId xmlns:r="http://schemas.openxmlformats.org/officeDocument/2006/relationships" id="259" r:id="Reecb608998014f9a"/>
    <p:sldId xmlns:r="http://schemas.openxmlformats.org/officeDocument/2006/relationships" id="260" r:id="R965c4c3811ff4a36"/>
    <p:sldId xmlns:r="http://schemas.openxmlformats.org/officeDocument/2006/relationships" id="261" r:id="Rdc9b21258864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266d46b3547ff" /><Relationship Type="http://schemas.openxmlformats.org/officeDocument/2006/relationships/slide" Target="/ppt/slides/slide1.xml" Id="R6798d4b8c4f9463b" /><Relationship Type="http://schemas.openxmlformats.org/officeDocument/2006/relationships/slide" Target="/ppt/slides/slide2.xml" Id="R32008b8a53e6469a" /><Relationship Type="http://schemas.openxmlformats.org/officeDocument/2006/relationships/slide" Target="/ppt/slides/slide3.xml" Id="R954bfec63e144949" /><Relationship Type="http://schemas.openxmlformats.org/officeDocument/2006/relationships/slide" Target="/ppt/slides/slide4.xml" Id="Reecb608998014f9a" /><Relationship Type="http://schemas.openxmlformats.org/officeDocument/2006/relationships/slide" Target="/ppt/slides/slide5.xml" Id="R965c4c3811ff4a36" /><Relationship Type="http://schemas.openxmlformats.org/officeDocument/2006/relationships/slide" Target="/ppt/slides/slide6.xml" Id="Rdc9b21258864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e6915a5e6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3e63c218c483b" /><Relationship Type="http://schemas.openxmlformats.org/officeDocument/2006/relationships/theme" Target="/ppt/slideMasters/theme/theme1.xml" Id="R799a4e17a0f2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93e63c218c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9061dd8043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c60348fc4a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4fa8ed87a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52ad7927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4b69ce4e044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b51307569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MARCO OFFSHORE &amp;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