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e679d6bed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d81ecf1c3476b"/>
  </p:sldMasterIdLst>
  <p:sldIdLst>
    <p:sldId xmlns:r="http://schemas.openxmlformats.org/officeDocument/2006/relationships" id="256" r:id="R387c3f2529484ed0"/>
    <p:sldId xmlns:r="http://schemas.openxmlformats.org/officeDocument/2006/relationships" id="257" r:id="Rcef83e0a66804eab"/>
    <p:sldId xmlns:r="http://schemas.openxmlformats.org/officeDocument/2006/relationships" id="258" r:id="R46cc07919338442d"/>
    <p:sldId xmlns:r="http://schemas.openxmlformats.org/officeDocument/2006/relationships" id="259" r:id="Ra94f62b570d843f4"/>
    <p:sldId xmlns:r="http://schemas.openxmlformats.org/officeDocument/2006/relationships" id="260" r:id="R15338a96835242fe"/>
    <p:sldId xmlns:r="http://schemas.openxmlformats.org/officeDocument/2006/relationships" id="261" r:id="Ref07fe477fa84c0a"/>
    <p:sldId xmlns:r="http://schemas.openxmlformats.org/officeDocument/2006/relationships" id="262" r:id="Rd38acb97f3d9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d81ecf1c3476b" /><Relationship Type="http://schemas.openxmlformats.org/officeDocument/2006/relationships/slide" Target="/ppt/slides/slide1.xml" Id="R387c3f2529484ed0" /><Relationship Type="http://schemas.openxmlformats.org/officeDocument/2006/relationships/slide" Target="/ppt/slides/slide2.xml" Id="Rcef83e0a66804eab" /><Relationship Type="http://schemas.openxmlformats.org/officeDocument/2006/relationships/slide" Target="/ppt/slides/slide3.xml" Id="R46cc07919338442d" /><Relationship Type="http://schemas.openxmlformats.org/officeDocument/2006/relationships/slide" Target="/ppt/slides/slide4.xml" Id="Ra94f62b570d843f4" /><Relationship Type="http://schemas.openxmlformats.org/officeDocument/2006/relationships/slide" Target="/ppt/slides/slide5.xml" Id="R15338a96835242fe" /><Relationship Type="http://schemas.openxmlformats.org/officeDocument/2006/relationships/slide" Target="/ppt/slides/slide6.xml" Id="Ref07fe477fa84c0a" /><Relationship Type="http://schemas.openxmlformats.org/officeDocument/2006/relationships/slide" Target="/ppt/slides/slide7.xml" Id="Rd38acb97f3d9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87ee53b09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2eef45d74528" /><Relationship Type="http://schemas.openxmlformats.org/officeDocument/2006/relationships/theme" Target="/ppt/slideMasters/theme/theme1.xml" Id="Rc007772ee6da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42eef45d7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03b1289e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7ec6e884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751cc2f1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6b2b0396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99b06703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14d8cd77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fef4b1df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MARCO OFFSHORE &amp;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MARCO OFFSHORE &amp;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50 070 427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71 337 930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MARIUS DINGSTAD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MARCO OFFSHORE &amp; SHIPPING AS</a:t>
            </a:r>
          </a:p>
        </p:txBody>
      </p:sp>
    </p:spTree>
  </p:cSld>
  <p:clrMapOvr>
    <a:masterClrMapping xmlns:a="http://schemas.openxmlformats.org/drawingml/2006/main"/>
  </p:clrMapOvr>
</p:sld>
</file>