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18435cdd4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6dc9849294a39"/>
  </p:sldMasterIdLst>
  <p:sldIdLst>
    <p:sldId xmlns:r="http://schemas.openxmlformats.org/officeDocument/2006/relationships" id="256" r:id="R50d143f0ea824359"/>
    <p:sldId xmlns:r="http://schemas.openxmlformats.org/officeDocument/2006/relationships" id="257" r:id="Rc27a981dbdcc4ad6"/>
    <p:sldId xmlns:r="http://schemas.openxmlformats.org/officeDocument/2006/relationships" id="258" r:id="R67962cdd419a4e28"/>
    <p:sldId xmlns:r="http://schemas.openxmlformats.org/officeDocument/2006/relationships" id="259" r:id="R79615f9bb7574ed9"/>
    <p:sldId xmlns:r="http://schemas.openxmlformats.org/officeDocument/2006/relationships" id="260" r:id="R614d62b7140a4381"/>
    <p:sldId xmlns:r="http://schemas.openxmlformats.org/officeDocument/2006/relationships" id="261" r:id="Rbbd03f2a37414264"/>
    <p:sldId xmlns:r="http://schemas.openxmlformats.org/officeDocument/2006/relationships" id="262" r:id="Re903c28642d5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6dc9849294a39" /><Relationship Type="http://schemas.openxmlformats.org/officeDocument/2006/relationships/slide" Target="/ppt/slides/slide1.xml" Id="R50d143f0ea824359" /><Relationship Type="http://schemas.openxmlformats.org/officeDocument/2006/relationships/slide" Target="/ppt/slides/slide2.xml" Id="Rc27a981dbdcc4ad6" /><Relationship Type="http://schemas.openxmlformats.org/officeDocument/2006/relationships/slide" Target="/ppt/slides/slide3.xml" Id="R67962cdd419a4e28" /><Relationship Type="http://schemas.openxmlformats.org/officeDocument/2006/relationships/slide" Target="/ppt/slides/slide4.xml" Id="R79615f9bb7574ed9" /><Relationship Type="http://schemas.openxmlformats.org/officeDocument/2006/relationships/slide" Target="/ppt/slides/slide5.xml" Id="R614d62b7140a4381" /><Relationship Type="http://schemas.openxmlformats.org/officeDocument/2006/relationships/slide" Target="/ppt/slides/slide6.xml" Id="Rbbd03f2a37414264" /><Relationship Type="http://schemas.openxmlformats.org/officeDocument/2006/relationships/slide" Target="/ppt/slides/slide7.xml" Id="Re903c28642d5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f70f623c0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6b6e7aa1c46d1" /><Relationship Type="http://schemas.openxmlformats.org/officeDocument/2006/relationships/theme" Target="/ppt/slideMasters/theme/theme1.xml" Id="R7d9e0b61c56746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56b6e7aa1c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0548eaa6f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efb3971844b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d1be303c45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d26551e4d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e4a7a2431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4522dbb5f45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9d733c42f4e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