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a10f1427a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ccc1cfe464e5e"/>
  </p:sldMasterIdLst>
  <p:sldIdLst>
    <p:sldId xmlns:r="http://schemas.openxmlformats.org/officeDocument/2006/relationships" id="256" r:id="Ra3cf52ae5a574846"/>
    <p:sldId xmlns:r="http://schemas.openxmlformats.org/officeDocument/2006/relationships" id="257" r:id="Rcabfe84aa70a4af0"/>
    <p:sldId xmlns:r="http://schemas.openxmlformats.org/officeDocument/2006/relationships" id="258" r:id="R9bce9bb26e9d4349"/>
    <p:sldId xmlns:r="http://schemas.openxmlformats.org/officeDocument/2006/relationships" id="259" r:id="R0613c9808c584001"/>
    <p:sldId xmlns:r="http://schemas.openxmlformats.org/officeDocument/2006/relationships" id="260" r:id="Ree04f5f3d5d14957"/>
    <p:sldId xmlns:r="http://schemas.openxmlformats.org/officeDocument/2006/relationships" id="261" r:id="R3731882868ec41af"/>
    <p:sldId xmlns:r="http://schemas.openxmlformats.org/officeDocument/2006/relationships" id="262" r:id="R61fa01dbdee4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ccc1cfe464e5e" /><Relationship Type="http://schemas.openxmlformats.org/officeDocument/2006/relationships/slide" Target="/ppt/slides/slide1.xml" Id="Ra3cf52ae5a574846" /><Relationship Type="http://schemas.openxmlformats.org/officeDocument/2006/relationships/slide" Target="/ppt/slides/slide2.xml" Id="Rcabfe84aa70a4af0" /><Relationship Type="http://schemas.openxmlformats.org/officeDocument/2006/relationships/slide" Target="/ppt/slides/slide3.xml" Id="R9bce9bb26e9d4349" /><Relationship Type="http://schemas.openxmlformats.org/officeDocument/2006/relationships/slide" Target="/ppt/slides/slide4.xml" Id="R0613c9808c584001" /><Relationship Type="http://schemas.openxmlformats.org/officeDocument/2006/relationships/slide" Target="/ppt/slides/slide5.xml" Id="Ree04f5f3d5d14957" /><Relationship Type="http://schemas.openxmlformats.org/officeDocument/2006/relationships/slide" Target="/ppt/slides/slide6.xml" Id="R3731882868ec41af" /><Relationship Type="http://schemas.openxmlformats.org/officeDocument/2006/relationships/slide" Target="/ppt/slides/slide7.xml" Id="R61fa01dbdee4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c16d56cf1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4450f5c7e4fd7" /><Relationship Type="http://schemas.openxmlformats.org/officeDocument/2006/relationships/theme" Target="/ppt/slideMasters/theme/theme1.xml" Id="Rf994c7686a3b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4450f5c7e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c43f5d0c1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ae9a8728b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dc7044263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4a1f126cc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d62f77e87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641a12cc448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418e95735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LYDIAEMILIE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23 685 233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CARL EMIL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988 938 254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