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59a3c0f15074cd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d4ff257c1314386"/>
  </p:sldMasterIdLst>
  <p:sldIdLst>
    <p:sldId xmlns:r="http://schemas.openxmlformats.org/officeDocument/2006/relationships" id="256" r:id="Rb94eccb1ef644759"/>
    <p:sldId xmlns:r="http://schemas.openxmlformats.org/officeDocument/2006/relationships" id="257" r:id="Re179cd41e013425a"/>
    <p:sldId xmlns:r="http://schemas.openxmlformats.org/officeDocument/2006/relationships" id="258" r:id="R3d6fc857f7e443dd"/>
    <p:sldId xmlns:r="http://schemas.openxmlformats.org/officeDocument/2006/relationships" id="259" r:id="Re6c18686e4124f0e"/>
    <p:sldId xmlns:r="http://schemas.openxmlformats.org/officeDocument/2006/relationships" id="260" r:id="R7072014e3f2b4290"/>
    <p:sldId xmlns:r="http://schemas.openxmlformats.org/officeDocument/2006/relationships" id="261" r:id="Re7952248a7214886"/>
    <p:sldId xmlns:r="http://schemas.openxmlformats.org/officeDocument/2006/relationships" id="262" r:id="R5a8aca58d84c4e0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d4ff257c1314386" /><Relationship Type="http://schemas.openxmlformats.org/officeDocument/2006/relationships/slide" Target="/ppt/slides/slide1.xml" Id="Rb94eccb1ef644759" /><Relationship Type="http://schemas.openxmlformats.org/officeDocument/2006/relationships/slide" Target="/ppt/slides/slide2.xml" Id="Re179cd41e013425a" /><Relationship Type="http://schemas.openxmlformats.org/officeDocument/2006/relationships/slide" Target="/ppt/slides/slide3.xml" Id="R3d6fc857f7e443dd" /><Relationship Type="http://schemas.openxmlformats.org/officeDocument/2006/relationships/slide" Target="/ppt/slides/slide4.xml" Id="Re6c18686e4124f0e" /><Relationship Type="http://schemas.openxmlformats.org/officeDocument/2006/relationships/slide" Target="/ppt/slides/slide5.xml" Id="R7072014e3f2b4290" /><Relationship Type="http://schemas.openxmlformats.org/officeDocument/2006/relationships/slide" Target="/ppt/slides/slide6.xml" Id="Re7952248a7214886" /><Relationship Type="http://schemas.openxmlformats.org/officeDocument/2006/relationships/slide" Target="/ppt/slides/slide7.xml" Id="R5a8aca58d84c4e0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948e85dbc6462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c222b751e84b44" /><Relationship Type="http://schemas.openxmlformats.org/officeDocument/2006/relationships/theme" Target="/ppt/slideMasters/theme/theme1.xml" Id="R14d06eba37b04f5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4c222b751e84b4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99dea45a294c5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3c44e2884e49b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10005531304b6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0b3358d1f0461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06d31827e848e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b922f5a69d45d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f7b1035a8c450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NPH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NPH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NPH INVEST AS ble etablert [år] og holder til i Torød.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NPH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NPH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NPH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512 985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3 036 455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3 053 091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NPH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NILS PETTER HÅKEDAL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NPH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Nestvikveien 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3135 Torød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988 948 063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NPH INVEST AS</a:t>
            </a:r>
          </a:p>
        </p:txBody>
      </p:sp>
    </p:spTree>
  </p:cSld>
  <p:clrMapOvr>
    <a:masterClrMapping xmlns:a="http://schemas.openxmlformats.org/drawingml/2006/main"/>
  </p:clrMapOvr>
</p:sld>
</file>