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4781d005f2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a4ae3772a64e7a"/>
  </p:sldMasterIdLst>
  <p:sldIdLst>
    <p:sldId xmlns:r="http://schemas.openxmlformats.org/officeDocument/2006/relationships" id="256" r:id="R8f4a83932d6345ec"/>
    <p:sldId xmlns:r="http://schemas.openxmlformats.org/officeDocument/2006/relationships" id="257" r:id="Ra4a08de133cd4ba4"/>
    <p:sldId xmlns:r="http://schemas.openxmlformats.org/officeDocument/2006/relationships" id="258" r:id="Rfcb227e53c134cc5"/>
    <p:sldId xmlns:r="http://schemas.openxmlformats.org/officeDocument/2006/relationships" id="259" r:id="R1706015a20624fb7"/>
    <p:sldId xmlns:r="http://schemas.openxmlformats.org/officeDocument/2006/relationships" id="260" r:id="R635c894e8c44450f"/>
    <p:sldId xmlns:r="http://schemas.openxmlformats.org/officeDocument/2006/relationships" id="261" r:id="R60b59fae93d144fa"/>
    <p:sldId xmlns:r="http://schemas.openxmlformats.org/officeDocument/2006/relationships" id="262" r:id="R76df89ebd81a46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4ae3772a64e7a" /><Relationship Type="http://schemas.openxmlformats.org/officeDocument/2006/relationships/slide" Target="/ppt/slides/slide1.xml" Id="R8f4a83932d6345ec" /><Relationship Type="http://schemas.openxmlformats.org/officeDocument/2006/relationships/slide" Target="/ppt/slides/slide2.xml" Id="Ra4a08de133cd4ba4" /><Relationship Type="http://schemas.openxmlformats.org/officeDocument/2006/relationships/slide" Target="/ppt/slides/slide3.xml" Id="Rfcb227e53c134cc5" /><Relationship Type="http://schemas.openxmlformats.org/officeDocument/2006/relationships/slide" Target="/ppt/slides/slide4.xml" Id="R1706015a20624fb7" /><Relationship Type="http://schemas.openxmlformats.org/officeDocument/2006/relationships/slide" Target="/ppt/slides/slide5.xml" Id="R635c894e8c44450f" /><Relationship Type="http://schemas.openxmlformats.org/officeDocument/2006/relationships/slide" Target="/ppt/slides/slide6.xml" Id="R60b59fae93d144fa" /><Relationship Type="http://schemas.openxmlformats.org/officeDocument/2006/relationships/slide" Target="/ppt/slides/slide7.xml" Id="R76df89ebd81a46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c289839884e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18c4815474087" /><Relationship Type="http://schemas.openxmlformats.org/officeDocument/2006/relationships/theme" Target="/ppt/slideMasters/theme/theme1.xml" Id="R66fb22452cd049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f18c48154740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830a03bb544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3450d84db47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75876d8c64a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c669e6b1f4c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90f2288bb42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2ce5b68a24e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75f441e6d45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SVS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11 331 469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11 831 469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SVEIN  –  62,9 %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METTE-CHRISTIN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SVEIN OTTO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SVEIN-K GRØVDAL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Solberg, Nordre Ringåsen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13 56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988 950 343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