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e180b6db6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1b49de02e40fa"/>
  </p:sldMasterIdLst>
  <p:sldIdLst>
    <p:sldId xmlns:r="http://schemas.openxmlformats.org/officeDocument/2006/relationships" id="256" r:id="R0f7846ea9f39427b"/>
    <p:sldId xmlns:r="http://schemas.openxmlformats.org/officeDocument/2006/relationships" id="257" r:id="Rff2aa134062e4c5f"/>
    <p:sldId xmlns:r="http://schemas.openxmlformats.org/officeDocument/2006/relationships" id="258" r:id="Rfaad2722fc0d4b5d"/>
    <p:sldId xmlns:r="http://schemas.openxmlformats.org/officeDocument/2006/relationships" id="259" r:id="R800610d810ae412e"/>
    <p:sldId xmlns:r="http://schemas.openxmlformats.org/officeDocument/2006/relationships" id="260" r:id="Rb07da4b6a79a419e"/>
    <p:sldId xmlns:r="http://schemas.openxmlformats.org/officeDocument/2006/relationships" id="261" r:id="R78911c1a6b2f49f4"/>
    <p:sldId xmlns:r="http://schemas.openxmlformats.org/officeDocument/2006/relationships" id="262" r:id="Rafcca2d6e877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1b49de02e40fa" /><Relationship Type="http://schemas.openxmlformats.org/officeDocument/2006/relationships/slide" Target="/ppt/slides/slide1.xml" Id="R0f7846ea9f39427b" /><Relationship Type="http://schemas.openxmlformats.org/officeDocument/2006/relationships/slide" Target="/ppt/slides/slide2.xml" Id="Rff2aa134062e4c5f" /><Relationship Type="http://schemas.openxmlformats.org/officeDocument/2006/relationships/slide" Target="/ppt/slides/slide3.xml" Id="Rfaad2722fc0d4b5d" /><Relationship Type="http://schemas.openxmlformats.org/officeDocument/2006/relationships/slide" Target="/ppt/slides/slide4.xml" Id="R800610d810ae412e" /><Relationship Type="http://schemas.openxmlformats.org/officeDocument/2006/relationships/slide" Target="/ppt/slides/slide5.xml" Id="Rb07da4b6a79a419e" /><Relationship Type="http://schemas.openxmlformats.org/officeDocument/2006/relationships/slide" Target="/ppt/slides/slide6.xml" Id="R78911c1a6b2f49f4" /><Relationship Type="http://schemas.openxmlformats.org/officeDocument/2006/relationships/slide" Target="/ppt/slides/slide7.xml" Id="Rafcca2d6e877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1a02960c7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6e7f1c4e414c" /><Relationship Type="http://schemas.openxmlformats.org/officeDocument/2006/relationships/theme" Target="/ppt/slideMasters/theme/theme1.xml" Id="Red8d42be994b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76e7f1c4e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b4f0b3de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13f1ee8e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5abe7c9a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5e090ad14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ac5775833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f484ed0c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6318dd1d4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