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45d7a1a48e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a87dd57d64452"/>
  </p:sldMasterIdLst>
  <p:sldIdLst>
    <p:sldId xmlns:r="http://schemas.openxmlformats.org/officeDocument/2006/relationships" id="256" r:id="R1543fff5e7dc4ed0"/>
    <p:sldId xmlns:r="http://schemas.openxmlformats.org/officeDocument/2006/relationships" id="257" r:id="Rb4dbf21bc71b4dbf"/>
    <p:sldId xmlns:r="http://schemas.openxmlformats.org/officeDocument/2006/relationships" id="258" r:id="R404826bfd5e74805"/>
    <p:sldId xmlns:r="http://schemas.openxmlformats.org/officeDocument/2006/relationships" id="259" r:id="R63d640252ee9477e"/>
    <p:sldId xmlns:r="http://schemas.openxmlformats.org/officeDocument/2006/relationships" id="260" r:id="R1ec7053138f842ef"/>
    <p:sldId xmlns:r="http://schemas.openxmlformats.org/officeDocument/2006/relationships" id="261" r:id="R60f7c6637a7c4362"/>
    <p:sldId xmlns:r="http://schemas.openxmlformats.org/officeDocument/2006/relationships" id="262" r:id="Rffb76e9cae44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a87dd57d64452" /><Relationship Type="http://schemas.openxmlformats.org/officeDocument/2006/relationships/slide" Target="/ppt/slides/slide1.xml" Id="R1543fff5e7dc4ed0" /><Relationship Type="http://schemas.openxmlformats.org/officeDocument/2006/relationships/slide" Target="/ppt/slides/slide2.xml" Id="Rb4dbf21bc71b4dbf" /><Relationship Type="http://schemas.openxmlformats.org/officeDocument/2006/relationships/slide" Target="/ppt/slides/slide3.xml" Id="R404826bfd5e74805" /><Relationship Type="http://schemas.openxmlformats.org/officeDocument/2006/relationships/slide" Target="/ppt/slides/slide4.xml" Id="R63d640252ee9477e" /><Relationship Type="http://schemas.openxmlformats.org/officeDocument/2006/relationships/slide" Target="/ppt/slides/slide5.xml" Id="R1ec7053138f842ef" /><Relationship Type="http://schemas.openxmlformats.org/officeDocument/2006/relationships/slide" Target="/ppt/slides/slide6.xml" Id="R60f7c6637a7c4362" /><Relationship Type="http://schemas.openxmlformats.org/officeDocument/2006/relationships/slide" Target="/ppt/slides/slide7.xml" Id="Rffb76e9cae44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6b3f4d510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aa166024490a" /><Relationship Type="http://schemas.openxmlformats.org/officeDocument/2006/relationships/theme" Target="/ppt/slideMasters/theme/theme1.xml" Id="Rbcff2f65ade5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7aa166024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27e555b1c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884b66ac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1849407df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8e505bfe3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7719864c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176eeebb44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b4344227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NAMLØS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NAMLØS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493 022 514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555 361 456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NAMLØS AS</a:t>
            </a:r>
          </a:p>
        </p:txBody>
      </p:sp>
    </p:spTree>
  </p:cSld>
  <p:clrMapOvr>
    <a:masterClrMapping xmlns:a="http://schemas.openxmlformats.org/drawingml/2006/main"/>
  </p:clrMapOvr>
</p:sld>
</file>