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1f8266383a4b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471b5096004950"/>
  </p:sldMasterIdLst>
  <p:sldIdLst>
    <p:sldId xmlns:r="http://schemas.openxmlformats.org/officeDocument/2006/relationships" id="256" r:id="R92897b9ae7b34c3e"/>
    <p:sldId xmlns:r="http://schemas.openxmlformats.org/officeDocument/2006/relationships" id="257" r:id="Reb0382fc10b0404a"/>
    <p:sldId xmlns:r="http://schemas.openxmlformats.org/officeDocument/2006/relationships" id="258" r:id="R97bc863ac4194221"/>
    <p:sldId xmlns:r="http://schemas.openxmlformats.org/officeDocument/2006/relationships" id="259" r:id="R83e9d25c4ec04804"/>
    <p:sldId xmlns:r="http://schemas.openxmlformats.org/officeDocument/2006/relationships" id="260" r:id="R28591afd93644f13"/>
    <p:sldId xmlns:r="http://schemas.openxmlformats.org/officeDocument/2006/relationships" id="261" r:id="R7a4613d0092e4275"/>
    <p:sldId xmlns:r="http://schemas.openxmlformats.org/officeDocument/2006/relationships" id="262" r:id="R563ddac0c82b43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471b5096004950" /><Relationship Type="http://schemas.openxmlformats.org/officeDocument/2006/relationships/slide" Target="/ppt/slides/slide1.xml" Id="R92897b9ae7b34c3e" /><Relationship Type="http://schemas.openxmlformats.org/officeDocument/2006/relationships/slide" Target="/ppt/slides/slide2.xml" Id="Reb0382fc10b0404a" /><Relationship Type="http://schemas.openxmlformats.org/officeDocument/2006/relationships/slide" Target="/ppt/slides/slide3.xml" Id="R97bc863ac4194221" /><Relationship Type="http://schemas.openxmlformats.org/officeDocument/2006/relationships/slide" Target="/ppt/slides/slide4.xml" Id="R83e9d25c4ec04804" /><Relationship Type="http://schemas.openxmlformats.org/officeDocument/2006/relationships/slide" Target="/ppt/slides/slide5.xml" Id="R28591afd93644f13" /><Relationship Type="http://schemas.openxmlformats.org/officeDocument/2006/relationships/slide" Target="/ppt/slides/slide6.xml" Id="R7a4613d0092e4275" /><Relationship Type="http://schemas.openxmlformats.org/officeDocument/2006/relationships/slide" Target="/ppt/slides/slide7.xml" Id="R563ddac0c82b43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d9361a13a4b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509430c3b4ea1" /><Relationship Type="http://schemas.openxmlformats.org/officeDocument/2006/relationships/theme" Target="/ppt/slideMasters/theme/theme1.xml" Id="Rae8227e0f3a140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d509430c3b4e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33b21c3da4f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7836cc6b14c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f41c7e20545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7cce254f149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33f3803a440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a0ab6541244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be5f04adb4d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INVEX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INVEX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−3 392 320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262 449 370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613 279 924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783 474 916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GUDLEIV MÆHLUM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988 965 138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