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dd8717195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5212883c8d4acb"/>
  </p:sldMasterIdLst>
  <p:sldIdLst>
    <p:sldId xmlns:r="http://schemas.openxmlformats.org/officeDocument/2006/relationships" id="256" r:id="R23d7a4d80a6e4cc9"/>
    <p:sldId xmlns:r="http://schemas.openxmlformats.org/officeDocument/2006/relationships" id="257" r:id="R013af0db9e784090"/>
    <p:sldId xmlns:r="http://schemas.openxmlformats.org/officeDocument/2006/relationships" id="258" r:id="Rba930b89eadd4543"/>
    <p:sldId xmlns:r="http://schemas.openxmlformats.org/officeDocument/2006/relationships" id="259" r:id="R7fad45cbaeca47ca"/>
    <p:sldId xmlns:r="http://schemas.openxmlformats.org/officeDocument/2006/relationships" id="260" r:id="R65bf70d736934bfd"/>
    <p:sldId xmlns:r="http://schemas.openxmlformats.org/officeDocument/2006/relationships" id="261" r:id="R437bc2e6934545ea"/>
    <p:sldId xmlns:r="http://schemas.openxmlformats.org/officeDocument/2006/relationships" id="262" r:id="R6c3b9052fb5b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5212883c8d4acb" /><Relationship Type="http://schemas.openxmlformats.org/officeDocument/2006/relationships/slide" Target="/ppt/slides/slide1.xml" Id="R23d7a4d80a6e4cc9" /><Relationship Type="http://schemas.openxmlformats.org/officeDocument/2006/relationships/slide" Target="/ppt/slides/slide2.xml" Id="R013af0db9e784090" /><Relationship Type="http://schemas.openxmlformats.org/officeDocument/2006/relationships/slide" Target="/ppt/slides/slide3.xml" Id="Rba930b89eadd4543" /><Relationship Type="http://schemas.openxmlformats.org/officeDocument/2006/relationships/slide" Target="/ppt/slides/slide4.xml" Id="R7fad45cbaeca47ca" /><Relationship Type="http://schemas.openxmlformats.org/officeDocument/2006/relationships/slide" Target="/ppt/slides/slide5.xml" Id="R65bf70d736934bfd" /><Relationship Type="http://schemas.openxmlformats.org/officeDocument/2006/relationships/slide" Target="/ppt/slides/slide6.xml" Id="R437bc2e6934545ea" /><Relationship Type="http://schemas.openxmlformats.org/officeDocument/2006/relationships/slide" Target="/ppt/slides/slide7.xml" Id="R6c3b9052fb5b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b634a26cc4d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df0dc81d4bcc" /><Relationship Type="http://schemas.openxmlformats.org/officeDocument/2006/relationships/theme" Target="/ppt/slideMasters/theme/theme1.xml" Id="Rf50e6c6a37f548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32df0dc81d4b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c58043b5948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870b17fb3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bb4b61a9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43efe7877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639bd1ec3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971f3b2a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49447c62a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