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a1c9369e7e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7e45ea756144da"/>
  </p:sldMasterIdLst>
  <p:sldIdLst>
    <p:sldId xmlns:r="http://schemas.openxmlformats.org/officeDocument/2006/relationships" id="256" r:id="Rd26c4ffd6f944562"/>
    <p:sldId xmlns:r="http://schemas.openxmlformats.org/officeDocument/2006/relationships" id="257" r:id="R0c485cd29ebd4c09"/>
    <p:sldId xmlns:r="http://schemas.openxmlformats.org/officeDocument/2006/relationships" id="258" r:id="R22b15f296a01426d"/>
    <p:sldId xmlns:r="http://schemas.openxmlformats.org/officeDocument/2006/relationships" id="259" r:id="Rc0285a6134ef4570"/>
    <p:sldId xmlns:r="http://schemas.openxmlformats.org/officeDocument/2006/relationships" id="260" r:id="Re09b40f3bc0c4572"/>
    <p:sldId xmlns:r="http://schemas.openxmlformats.org/officeDocument/2006/relationships" id="261" r:id="Rffac96318a014944"/>
    <p:sldId xmlns:r="http://schemas.openxmlformats.org/officeDocument/2006/relationships" id="262" r:id="Ra9df03626da0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e45ea756144da" /><Relationship Type="http://schemas.openxmlformats.org/officeDocument/2006/relationships/slide" Target="/ppt/slides/slide1.xml" Id="Rd26c4ffd6f944562" /><Relationship Type="http://schemas.openxmlformats.org/officeDocument/2006/relationships/slide" Target="/ppt/slides/slide2.xml" Id="R0c485cd29ebd4c09" /><Relationship Type="http://schemas.openxmlformats.org/officeDocument/2006/relationships/slide" Target="/ppt/slides/slide3.xml" Id="R22b15f296a01426d" /><Relationship Type="http://schemas.openxmlformats.org/officeDocument/2006/relationships/slide" Target="/ppt/slides/slide4.xml" Id="Rc0285a6134ef4570" /><Relationship Type="http://schemas.openxmlformats.org/officeDocument/2006/relationships/slide" Target="/ppt/slides/slide5.xml" Id="Re09b40f3bc0c4572" /><Relationship Type="http://schemas.openxmlformats.org/officeDocument/2006/relationships/slide" Target="/ppt/slides/slide6.xml" Id="Rffac96318a014944" /><Relationship Type="http://schemas.openxmlformats.org/officeDocument/2006/relationships/slide" Target="/ppt/slides/slide7.xml" Id="Ra9df03626da0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e9849a9b3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8e10ba1241ee" /><Relationship Type="http://schemas.openxmlformats.org/officeDocument/2006/relationships/theme" Target="/ppt/slideMasters/theme/theme1.xml" Id="Rcb3c9ca4c3f5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68e10ba12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b3885f9ec4f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0304315824e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d5be1f503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f4e2ff539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908a98d3b46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ef3cc60f64a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97d8973a4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 PEDERSEN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23 857 627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37 016 248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40 373 663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CHRISTIN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Klokkersundet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6015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988 976 865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 PEDERSEN HOLDING AS</a:t>
            </a:r>
          </a:p>
        </p:txBody>
      </p:sp>
    </p:spTree>
  </p:cSld>
  <p:clrMapOvr>
    <a:masterClrMapping xmlns:a="http://schemas.openxmlformats.org/drawingml/2006/main"/>
  </p:clrMapOvr>
</p:sld>
</file>