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8fdebc542b44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23b271a22a4459"/>
  </p:sldMasterIdLst>
  <p:sldIdLst>
    <p:sldId xmlns:r="http://schemas.openxmlformats.org/officeDocument/2006/relationships" id="256" r:id="R80ed6ac04d544912"/>
    <p:sldId xmlns:r="http://schemas.openxmlformats.org/officeDocument/2006/relationships" id="257" r:id="R90a00ba09e0d4f2a"/>
    <p:sldId xmlns:r="http://schemas.openxmlformats.org/officeDocument/2006/relationships" id="258" r:id="Rca2bf79c06e5494a"/>
    <p:sldId xmlns:r="http://schemas.openxmlformats.org/officeDocument/2006/relationships" id="259" r:id="R166f7c16d46341b1"/>
    <p:sldId xmlns:r="http://schemas.openxmlformats.org/officeDocument/2006/relationships" id="260" r:id="Rce35c66dde6f44f5"/>
    <p:sldId xmlns:r="http://schemas.openxmlformats.org/officeDocument/2006/relationships" id="261" r:id="R69d7f449567147c5"/>
    <p:sldId xmlns:r="http://schemas.openxmlformats.org/officeDocument/2006/relationships" id="262" r:id="Rd4847e06f65349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3b271a22a4459" /><Relationship Type="http://schemas.openxmlformats.org/officeDocument/2006/relationships/slide" Target="/ppt/slides/slide1.xml" Id="R80ed6ac04d544912" /><Relationship Type="http://schemas.openxmlformats.org/officeDocument/2006/relationships/slide" Target="/ppt/slides/slide2.xml" Id="R90a00ba09e0d4f2a" /><Relationship Type="http://schemas.openxmlformats.org/officeDocument/2006/relationships/slide" Target="/ppt/slides/slide3.xml" Id="Rca2bf79c06e5494a" /><Relationship Type="http://schemas.openxmlformats.org/officeDocument/2006/relationships/slide" Target="/ppt/slides/slide4.xml" Id="R166f7c16d46341b1" /><Relationship Type="http://schemas.openxmlformats.org/officeDocument/2006/relationships/slide" Target="/ppt/slides/slide5.xml" Id="Rce35c66dde6f44f5" /><Relationship Type="http://schemas.openxmlformats.org/officeDocument/2006/relationships/slide" Target="/ppt/slides/slide6.xml" Id="R69d7f449567147c5" /><Relationship Type="http://schemas.openxmlformats.org/officeDocument/2006/relationships/slide" Target="/ppt/slides/slide7.xml" Id="Rd4847e06f65349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7ae70760d4e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67d124c664328" /><Relationship Type="http://schemas.openxmlformats.org/officeDocument/2006/relationships/theme" Target="/ppt/slideMasters/theme/theme1.xml" Id="R7c4a5dd356294a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d67d124c6643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33a41d9ee44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d6d84cc1b40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df15aa7e147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d9fa05b294c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a99997b6942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0d1c82ff44c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8ed4a68a44d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SMARAGD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SMARAGD HOLDING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−497 401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−1 918 131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19 537 617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20 064 077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TITLESTAD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Tanumveien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3294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12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988 977 241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