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1448b597f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e93ca80c64109"/>
  </p:sldMasterIdLst>
  <p:sldIdLst>
    <p:sldId xmlns:r="http://schemas.openxmlformats.org/officeDocument/2006/relationships" id="256" r:id="Rc7344f4095bc4a79"/>
    <p:sldId xmlns:r="http://schemas.openxmlformats.org/officeDocument/2006/relationships" id="257" r:id="R1f5d52f8302d47d8"/>
    <p:sldId xmlns:r="http://schemas.openxmlformats.org/officeDocument/2006/relationships" id="258" r:id="Rd7363645561d490b"/>
    <p:sldId xmlns:r="http://schemas.openxmlformats.org/officeDocument/2006/relationships" id="259" r:id="Rfbb5ecc908ec4af7"/>
    <p:sldId xmlns:r="http://schemas.openxmlformats.org/officeDocument/2006/relationships" id="260" r:id="Rb4709e6a1fe3424f"/>
    <p:sldId xmlns:r="http://schemas.openxmlformats.org/officeDocument/2006/relationships" id="261" r:id="Re484d382e48f434a"/>
    <p:sldId xmlns:r="http://schemas.openxmlformats.org/officeDocument/2006/relationships" id="262" r:id="R980548d572f1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e93ca80c64109" /><Relationship Type="http://schemas.openxmlformats.org/officeDocument/2006/relationships/slide" Target="/ppt/slides/slide1.xml" Id="Rc7344f4095bc4a79" /><Relationship Type="http://schemas.openxmlformats.org/officeDocument/2006/relationships/slide" Target="/ppt/slides/slide2.xml" Id="R1f5d52f8302d47d8" /><Relationship Type="http://schemas.openxmlformats.org/officeDocument/2006/relationships/slide" Target="/ppt/slides/slide3.xml" Id="Rd7363645561d490b" /><Relationship Type="http://schemas.openxmlformats.org/officeDocument/2006/relationships/slide" Target="/ppt/slides/slide4.xml" Id="Rfbb5ecc908ec4af7" /><Relationship Type="http://schemas.openxmlformats.org/officeDocument/2006/relationships/slide" Target="/ppt/slides/slide5.xml" Id="Rb4709e6a1fe3424f" /><Relationship Type="http://schemas.openxmlformats.org/officeDocument/2006/relationships/slide" Target="/ppt/slides/slide6.xml" Id="Re484d382e48f434a" /><Relationship Type="http://schemas.openxmlformats.org/officeDocument/2006/relationships/slide" Target="/ppt/slides/slide7.xml" Id="R980548d572f1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37308f138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d09cdee94316" /><Relationship Type="http://schemas.openxmlformats.org/officeDocument/2006/relationships/theme" Target="/ppt/slideMasters/theme/theme1.xml" Id="Rc12b26022154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dd09cdee9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78d8432a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3050995d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bb8c43ad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dff18f32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a0715486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331dd299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65137e658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