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2d1b7e53e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68e109067944b7"/>
  </p:sldMasterIdLst>
  <p:sldIdLst>
    <p:sldId xmlns:r="http://schemas.openxmlformats.org/officeDocument/2006/relationships" id="256" r:id="Ra51519e527374a45"/>
    <p:sldId xmlns:r="http://schemas.openxmlformats.org/officeDocument/2006/relationships" id="257" r:id="R1a05d4d5627146af"/>
    <p:sldId xmlns:r="http://schemas.openxmlformats.org/officeDocument/2006/relationships" id="258" r:id="R49788a7a8ec4410a"/>
    <p:sldId xmlns:r="http://schemas.openxmlformats.org/officeDocument/2006/relationships" id="259" r:id="R32d88faaf93c4ed5"/>
    <p:sldId xmlns:r="http://schemas.openxmlformats.org/officeDocument/2006/relationships" id="260" r:id="Rf327b68a74534d92"/>
    <p:sldId xmlns:r="http://schemas.openxmlformats.org/officeDocument/2006/relationships" id="261" r:id="Ra54a58713b05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8e109067944b7" /><Relationship Type="http://schemas.openxmlformats.org/officeDocument/2006/relationships/slide" Target="/ppt/slides/slide1.xml" Id="Ra51519e527374a45" /><Relationship Type="http://schemas.openxmlformats.org/officeDocument/2006/relationships/slide" Target="/ppt/slides/slide2.xml" Id="R1a05d4d5627146af" /><Relationship Type="http://schemas.openxmlformats.org/officeDocument/2006/relationships/slide" Target="/ppt/slides/slide3.xml" Id="R49788a7a8ec4410a" /><Relationship Type="http://schemas.openxmlformats.org/officeDocument/2006/relationships/slide" Target="/ppt/slides/slide4.xml" Id="R32d88faaf93c4ed5" /><Relationship Type="http://schemas.openxmlformats.org/officeDocument/2006/relationships/slide" Target="/ppt/slides/slide5.xml" Id="Rf327b68a74534d92" /><Relationship Type="http://schemas.openxmlformats.org/officeDocument/2006/relationships/slide" Target="/ppt/slides/slide6.xml" Id="Ra54a58713b05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12d2c8040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f9632432d4b6d" /><Relationship Type="http://schemas.openxmlformats.org/officeDocument/2006/relationships/theme" Target="/ppt/slideMasters/theme/theme1.xml" Id="R63a22a8fb4ae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f9632432d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2c1396f77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a339034b4b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d0bbcdcc4e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e38835196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25e11ec33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4af98169d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