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82106915004f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81c3753fb54b0e"/>
  </p:sldMasterIdLst>
  <p:sldIdLst>
    <p:sldId xmlns:r="http://schemas.openxmlformats.org/officeDocument/2006/relationships" id="256" r:id="R65cb433342714bfb"/>
    <p:sldId xmlns:r="http://schemas.openxmlformats.org/officeDocument/2006/relationships" id="257" r:id="R50ad89e4737c43f5"/>
    <p:sldId xmlns:r="http://schemas.openxmlformats.org/officeDocument/2006/relationships" id="258" r:id="R88ad54a4e58f426b"/>
    <p:sldId xmlns:r="http://schemas.openxmlformats.org/officeDocument/2006/relationships" id="259" r:id="R63dd02e9f344436c"/>
    <p:sldId xmlns:r="http://schemas.openxmlformats.org/officeDocument/2006/relationships" id="260" r:id="R9fffcfede36a4242"/>
    <p:sldId xmlns:r="http://schemas.openxmlformats.org/officeDocument/2006/relationships" id="261" r:id="R015ca006264e4bd7"/>
    <p:sldId xmlns:r="http://schemas.openxmlformats.org/officeDocument/2006/relationships" id="262" r:id="R59410648632a40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81c3753fb54b0e" /><Relationship Type="http://schemas.openxmlformats.org/officeDocument/2006/relationships/slide" Target="/ppt/slides/slide1.xml" Id="R65cb433342714bfb" /><Relationship Type="http://schemas.openxmlformats.org/officeDocument/2006/relationships/slide" Target="/ppt/slides/slide2.xml" Id="R50ad89e4737c43f5" /><Relationship Type="http://schemas.openxmlformats.org/officeDocument/2006/relationships/slide" Target="/ppt/slides/slide3.xml" Id="R88ad54a4e58f426b" /><Relationship Type="http://schemas.openxmlformats.org/officeDocument/2006/relationships/slide" Target="/ppt/slides/slide4.xml" Id="R63dd02e9f344436c" /><Relationship Type="http://schemas.openxmlformats.org/officeDocument/2006/relationships/slide" Target="/ppt/slides/slide5.xml" Id="R9fffcfede36a4242" /><Relationship Type="http://schemas.openxmlformats.org/officeDocument/2006/relationships/slide" Target="/ppt/slides/slide6.xml" Id="R015ca006264e4bd7" /><Relationship Type="http://schemas.openxmlformats.org/officeDocument/2006/relationships/slide" Target="/ppt/slides/slide7.xml" Id="R59410648632a40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3f279d01cb47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0faad46d24df8" /><Relationship Type="http://schemas.openxmlformats.org/officeDocument/2006/relationships/theme" Target="/ppt/slideMasters/theme/theme1.xml" Id="R1f4430627d9d43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e0faad46d24d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6500680254c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49c98939d46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98b3e0a6448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744850b0847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a5176484143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70e99a2b047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0a5fb2aaa48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AKL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5 362 618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KJELL HYSTAD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