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4dc09772b74e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aa2be39cef4154"/>
  </p:sldMasterIdLst>
  <p:sldIdLst>
    <p:sldId xmlns:r="http://schemas.openxmlformats.org/officeDocument/2006/relationships" id="256" r:id="R2ae771d1c5e94021"/>
    <p:sldId xmlns:r="http://schemas.openxmlformats.org/officeDocument/2006/relationships" id="257" r:id="R5fceb1bf81a549f3"/>
    <p:sldId xmlns:r="http://schemas.openxmlformats.org/officeDocument/2006/relationships" id="258" r:id="R305ae4014d1a47bf"/>
    <p:sldId xmlns:r="http://schemas.openxmlformats.org/officeDocument/2006/relationships" id="259" r:id="R0a7449b1b3624284"/>
    <p:sldId xmlns:r="http://schemas.openxmlformats.org/officeDocument/2006/relationships" id="260" r:id="Rfd9e66f769374fc7"/>
    <p:sldId xmlns:r="http://schemas.openxmlformats.org/officeDocument/2006/relationships" id="261" r:id="R35dc8591672645b4"/>
    <p:sldId xmlns:r="http://schemas.openxmlformats.org/officeDocument/2006/relationships" id="262" r:id="R59d40106b7a940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aa2be39cef4154" /><Relationship Type="http://schemas.openxmlformats.org/officeDocument/2006/relationships/slide" Target="/ppt/slides/slide1.xml" Id="R2ae771d1c5e94021" /><Relationship Type="http://schemas.openxmlformats.org/officeDocument/2006/relationships/slide" Target="/ppt/slides/slide2.xml" Id="R5fceb1bf81a549f3" /><Relationship Type="http://schemas.openxmlformats.org/officeDocument/2006/relationships/slide" Target="/ppt/slides/slide3.xml" Id="R305ae4014d1a47bf" /><Relationship Type="http://schemas.openxmlformats.org/officeDocument/2006/relationships/slide" Target="/ppt/slides/slide4.xml" Id="R0a7449b1b3624284" /><Relationship Type="http://schemas.openxmlformats.org/officeDocument/2006/relationships/slide" Target="/ppt/slides/slide5.xml" Id="Rfd9e66f769374fc7" /><Relationship Type="http://schemas.openxmlformats.org/officeDocument/2006/relationships/slide" Target="/ppt/slides/slide6.xml" Id="R35dc8591672645b4" /><Relationship Type="http://schemas.openxmlformats.org/officeDocument/2006/relationships/slide" Target="/ppt/slides/slide7.xml" Id="R59d40106b7a940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44a9aeba447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1dc2f70ea4110" /><Relationship Type="http://schemas.openxmlformats.org/officeDocument/2006/relationships/theme" Target="/ppt/slideMasters/theme/theme1.xml" Id="R27716137adf644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b1dc2f70ea41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a27b4995248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0fc9e21a241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90aed7ad640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229917a2b40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b5c34e7c649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566c20f4d4c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a4eeaafcb43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MOLTZAU ØKO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ØKO CONSULT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4 316 185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4 316 185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LARS-ERIK LEDANG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TONE MERETE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Vestbytorget, Mølleveien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988 990 418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