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c6178b3913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09198a47e641c4"/>
  </p:sldMasterIdLst>
  <p:sldIdLst>
    <p:sldId xmlns:r="http://schemas.openxmlformats.org/officeDocument/2006/relationships" id="256" r:id="R3fdd238d030543fd"/>
    <p:sldId xmlns:r="http://schemas.openxmlformats.org/officeDocument/2006/relationships" id="257" r:id="Rc00b725c4e194701"/>
    <p:sldId xmlns:r="http://schemas.openxmlformats.org/officeDocument/2006/relationships" id="258" r:id="R4b290c87d5cb4ada"/>
    <p:sldId xmlns:r="http://schemas.openxmlformats.org/officeDocument/2006/relationships" id="259" r:id="R1ebdded31b5d43b5"/>
    <p:sldId xmlns:r="http://schemas.openxmlformats.org/officeDocument/2006/relationships" id="260" r:id="Rfd0d56861b5a4ff5"/>
    <p:sldId xmlns:r="http://schemas.openxmlformats.org/officeDocument/2006/relationships" id="261" r:id="R5a9deb3964fe430f"/>
    <p:sldId xmlns:r="http://schemas.openxmlformats.org/officeDocument/2006/relationships" id="262" r:id="R737769279fc6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9198a47e641c4" /><Relationship Type="http://schemas.openxmlformats.org/officeDocument/2006/relationships/slide" Target="/ppt/slides/slide1.xml" Id="R3fdd238d030543fd" /><Relationship Type="http://schemas.openxmlformats.org/officeDocument/2006/relationships/slide" Target="/ppt/slides/slide2.xml" Id="Rc00b725c4e194701" /><Relationship Type="http://schemas.openxmlformats.org/officeDocument/2006/relationships/slide" Target="/ppt/slides/slide3.xml" Id="R4b290c87d5cb4ada" /><Relationship Type="http://schemas.openxmlformats.org/officeDocument/2006/relationships/slide" Target="/ppt/slides/slide4.xml" Id="R1ebdded31b5d43b5" /><Relationship Type="http://schemas.openxmlformats.org/officeDocument/2006/relationships/slide" Target="/ppt/slides/slide5.xml" Id="Rfd0d56861b5a4ff5" /><Relationship Type="http://schemas.openxmlformats.org/officeDocument/2006/relationships/slide" Target="/ppt/slides/slide6.xml" Id="R5a9deb3964fe430f" /><Relationship Type="http://schemas.openxmlformats.org/officeDocument/2006/relationships/slide" Target="/ppt/slides/slide7.xml" Id="R737769279fc6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8bf799c9245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79f61da2d413f" /><Relationship Type="http://schemas.openxmlformats.org/officeDocument/2006/relationships/theme" Target="/ppt/slideMasters/theme/theme1.xml" Id="Rbb71fecac54a41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179f61da2d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da38125244f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a686465534c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2d474aec141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46d1ef29349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7efd9ad54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c918335b144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7efec066f4a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WESENBERG VERDISPAR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WESENBERG VERDISPAR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23 648 384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27 191 804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WESENBERG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25 65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