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2597643d3743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ca117ae0e5493e"/>
  </p:sldMasterIdLst>
  <p:sldIdLst>
    <p:sldId xmlns:r="http://schemas.openxmlformats.org/officeDocument/2006/relationships" id="256" r:id="R59bd750bb1ef4146"/>
    <p:sldId xmlns:r="http://schemas.openxmlformats.org/officeDocument/2006/relationships" id="257" r:id="Rbc18de9bfd1c466b"/>
    <p:sldId xmlns:r="http://schemas.openxmlformats.org/officeDocument/2006/relationships" id="258" r:id="R3f821edf9f024a4c"/>
    <p:sldId xmlns:r="http://schemas.openxmlformats.org/officeDocument/2006/relationships" id="259" r:id="Rb14251d143634295"/>
    <p:sldId xmlns:r="http://schemas.openxmlformats.org/officeDocument/2006/relationships" id="260" r:id="Rf9d53aa10d164bd5"/>
    <p:sldId xmlns:r="http://schemas.openxmlformats.org/officeDocument/2006/relationships" id="261" r:id="R91a2279f3c4a4df2"/>
    <p:sldId xmlns:r="http://schemas.openxmlformats.org/officeDocument/2006/relationships" id="262" r:id="R675a4f2185cf48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ca117ae0e5493e" /><Relationship Type="http://schemas.openxmlformats.org/officeDocument/2006/relationships/slide" Target="/ppt/slides/slide1.xml" Id="R59bd750bb1ef4146" /><Relationship Type="http://schemas.openxmlformats.org/officeDocument/2006/relationships/slide" Target="/ppt/slides/slide2.xml" Id="Rbc18de9bfd1c466b" /><Relationship Type="http://schemas.openxmlformats.org/officeDocument/2006/relationships/slide" Target="/ppt/slides/slide3.xml" Id="R3f821edf9f024a4c" /><Relationship Type="http://schemas.openxmlformats.org/officeDocument/2006/relationships/slide" Target="/ppt/slides/slide4.xml" Id="Rb14251d143634295" /><Relationship Type="http://schemas.openxmlformats.org/officeDocument/2006/relationships/slide" Target="/ppt/slides/slide5.xml" Id="Rf9d53aa10d164bd5" /><Relationship Type="http://schemas.openxmlformats.org/officeDocument/2006/relationships/slide" Target="/ppt/slides/slide6.xml" Id="R91a2279f3c4a4df2" /><Relationship Type="http://schemas.openxmlformats.org/officeDocument/2006/relationships/slide" Target="/ppt/slides/slide7.xml" Id="R675a4f2185cf48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3e1714b35445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01cac73744a98" /><Relationship Type="http://schemas.openxmlformats.org/officeDocument/2006/relationships/theme" Target="/ppt/slideMasters/theme/theme1.xml" Id="R2061dc8dd23c4b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901cac73744a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d851fc6054d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701f6ede449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dd60028ca41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1c67cc4de42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3b58f69dd4f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24a427cfc4c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614d83b1540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REIN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1 317 242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14 689 125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15 379 305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HETLAND REINERT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INGER ELIN HETLAND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ORH INVESTERING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TOCAVIMA AS  –  16,0 %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Jonas Lies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rein.hetland@revisornet.no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989 002 651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 INVEST AS</a:t>
            </a:r>
          </a:p>
        </p:txBody>
      </p:sp>
    </p:spTree>
  </p:cSld>
  <p:clrMapOvr>
    <a:masterClrMapping xmlns:a="http://schemas.openxmlformats.org/drawingml/2006/main"/>
  </p:clrMapOvr>
</p:sld>
</file>