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9dd8a4861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a7dd4e330404e"/>
  </p:sldMasterIdLst>
  <p:sldIdLst>
    <p:sldId xmlns:r="http://schemas.openxmlformats.org/officeDocument/2006/relationships" id="256" r:id="R131f389597f84452"/>
    <p:sldId xmlns:r="http://schemas.openxmlformats.org/officeDocument/2006/relationships" id="257" r:id="Rfdd94f1560c541cf"/>
    <p:sldId xmlns:r="http://schemas.openxmlformats.org/officeDocument/2006/relationships" id="258" r:id="R6a998dfbd13e482c"/>
    <p:sldId xmlns:r="http://schemas.openxmlformats.org/officeDocument/2006/relationships" id="259" r:id="R24e92cf4242e48a9"/>
    <p:sldId xmlns:r="http://schemas.openxmlformats.org/officeDocument/2006/relationships" id="260" r:id="Ra0d28c30b5d74114"/>
    <p:sldId xmlns:r="http://schemas.openxmlformats.org/officeDocument/2006/relationships" id="261" r:id="R15555c1d15d94358"/>
    <p:sldId xmlns:r="http://schemas.openxmlformats.org/officeDocument/2006/relationships" id="262" r:id="Re068674ee9f6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a7dd4e330404e" /><Relationship Type="http://schemas.openxmlformats.org/officeDocument/2006/relationships/slide" Target="/ppt/slides/slide1.xml" Id="R131f389597f84452" /><Relationship Type="http://schemas.openxmlformats.org/officeDocument/2006/relationships/slide" Target="/ppt/slides/slide2.xml" Id="Rfdd94f1560c541cf" /><Relationship Type="http://schemas.openxmlformats.org/officeDocument/2006/relationships/slide" Target="/ppt/slides/slide3.xml" Id="R6a998dfbd13e482c" /><Relationship Type="http://schemas.openxmlformats.org/officeDocument/2006/relationships/slide" Target="/ppt/slides/slide4.xml" Id="R24e92cf4242e48a9" /><Relationship Type="http://schemas.openxmlformats.org/officeDocument/2006/relationships/slide" Target="/ppt/slides/slide5.xml" Id="Ra0d28c30b5d74114" /><Relationship Type="http://schemas.openxmlformats.org/officeDocument/2006/relationships/slide" Target="/ppt/slides/slide6.xml" Id="R15555c1d15d94358" /><Relationship Type="http://schemas.openxmlformats.org/officeDocument/2006/relationships/slide" Target="/ppt/slides/slide7.xml" Id="Re068674ee9f6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e76ff0c71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bcc6c45f74950" /><Relationship Type="http://schemas.openxmlformats.org/officeDocument/2006/relationships/theme" Target="/ppt/slideMasters/theme/theme1.xml" Id="R9edffe8c79c3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bcc6c45f7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5dd659b8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81c9b6b9b45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aa67d2089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4b4d7450f4c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1f2e5b06b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a1503c40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16b26d45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