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026676dd5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94e071777434d"/>
  </p:sldMasterIdLst>
  <p:sldIdLst>
    <p:sldId xmlns:r="http://schemas.openxmlformats.org/officeDocument/2006/relationships" id="256" r:id="R798b969d5c3441b3"/>
    <p:sldId xmlns:r="http://schemas.openxmlformats.org/officeDocument/2006/relationships" id="257" r:id="R8fd2b390178f47da"/>
    <p:sldId xmlns:r="http://schemas.openxmlformats.org/officeDocument/2006/relationships" id="258" r:id="R0bc157ec525e487f"/>
    <p:sldId xmlns:r="http://schemas.openxmlformats.org/officeDocument/2006/relationships" id="259" r:id="R8eb02fc7da5d4d94"/>
    <p:sldId xmlns:r="http://schemas.openxmlformats.org/officeDocument/2006/relationships" id="260" r:id="R41f4428e19c4438b"/>
    <p:sldId xmlns:r="http://schemas.openxmlformats.org/officeDocument/2006/relationships" id="261" r:id="Rea96fae9fa2244ef"/>
    <p:sldId xmlns:r="http://schemas.openxmlformats.org/officeDocument/2006/relationships" id="262" r:id="R985539c77243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94e071777434d" /><Relationship Type="http://schemas.openxmlformats.org/officeDocument/2006/relationships/slide" Target="/ppt/slides/slide1.xml" Id="R798b969d5c3441b3" /><Relationship Type="http://schemas.openxmlformats.org/officeDocument/2006/relationships/slide" Target="/ppt/slides/slide2.xml" Id="R8fd2b390178f47da" /><Relationship Type="http://schemas.openxmlformats.org/officeDocument/2006/relationships/slide" Target="/ppt/slides/slide3.xml" Id="R0bc157ec525e487f" /><Relationship Type="http://schemas.openxmlformats.org/officeDocument/2006/relationships/slide" Target="/ppt/slides/slide4.xml" Id="R8eb02fc7da5d4d94" /><Relationship Type="http://schemas.openxmlformats.org/officeDocument/2006/relationships/slide" Target="/ppt/slides/slide5.xml" Id="R41f4428e19c4438b" /><Relationship Type="http://schemas.openxmlformats.org/officeDocument/2006/relationships/slide" Target="/ppt/slides/slide6.xml" Id="Rea96fae9fa2244ef" /><Relationship Type="http://schemas.openxmlformats.org/officeDocument/2006/relationships/slide" Target="/ppt/slides/slide7.xml" Id="R985539c77243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c8bb8b218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63c5147c4df2" /><Relationship Type="http://schemas.openxmlformats.org/officeDocument/2006/relationships/theme" Target="/ppt/slideMasters/theme/theme1.xml" Id="Rcfe9f37b4c0a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963c5147c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d9c53bdd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c2eabf5c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3c76a5f2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84b241ec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5df97eea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4509bd86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61f800f1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