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ff0dca557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7cd20d2864e64"/>
  </p:sldMasterIdLst>
  <p:sldIdLst>
    <p:sldId xmlns:r="http://schemas.openxmlformats.org/officeDocument/2006/relationships" id="256" r:id="R2099cefe57684eab"/>
    <p:sldId xmlns:r="http://schemas.openxmlformats.org/officeDocument/2006/relationships" id="257" r:id="Rfa8519acb46d4e5d"/>
    <p:sldId xmlns:r="http://schemas.openxmlformats.org/officeDocument/2006/relationships" id="258" r:id="Rba750814e1a840be"/>
    <p:sldId xmlns:r="http://schemas.openxmlformats.org/officeDocument/2006/relationships" id="259" r:id="R1de323e2b7d24e7b"/>
    <p:sldId xmlns:r="http://schemas.openxmlformats.org/officeDocument/2006/relationships" id="260" r:id="Rcc8b1d094e584ba3"/>
    <p:sldId xmlns:r="http://schemas.openxmlformats.org/officeDocument/2006/relationships" id="261" r:id="R9c98c0bc15764525"/>
    <p:sldId xmlns:r="http://schemas.openxmlformats.org/officeDocument/2006/relationships" id="262" r:id="Rf34dff8460b8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7cd20d2864e64" /><Relationship Type="http://schemas.openxmlformats.org/officeDocument/2006/relationships/slide" Target="/ppt/slides/slide1.xml" Id="R2099cefe57684eab" /><Relationship Type="http://schemas.openxmlformats.org/officeDocument/2006/relationships/slide" Target="/ppt/slides/slide2.xml" Id="Rfa8519acb46d4e5d" /><Relationship Type="http://schemas.openxmlformats.org/officeDocument/2006/relationships/slide" Target="/ppt/slides/slide3.xml" Id="Rba750814e1a840be" /><Relationship Type="http://schemas.openxmlformats.org/officeDocument/2006/relationships/slide" Target="/ppt/slides/slide4.xml" Id="R1de323e2b7d24e7b" /><Relationship Type="http://schemas.openxmlformats.org/officeDocument/2006/relationships/slide" Target="/ppt/slides/slide5.xml" Id="Rcc8b1d094e584ba3" /><Relationship Type="http://schemas.openxmlformats.org/officeDocument/2006/relationships/slide" Target="/ppt/slides/slide6.xml" Id="R9c98c0bc15764525" /><Relationship Type="http://schemas.openxmlformats.org/officeDocument/2006/relationships/slide" Target="/ppt/slides/slide7.xml" Id="Rf34dff8460b8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93468372a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5a3166db45a3" /><Relationship Type="http://schemas.openxmlformats.org/officeDocument/2006/relationships/theme" Target="/ppt/slideMasters/theme/theme1.xml" Id="R9bb776ba75fd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e5a3166db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305b765cb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712819ff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44032c7b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c3edc94c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dbd408e5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7462bd26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9e5e5e92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