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718133ad0a40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10729077ef498d"/>
  </p:sldMasterIdLst>
  <p:sldIdLst>
    <p:sldId xmlns:r="http://schemas.openxmlformats.org/officeDocument/2006/relationships" id="256" r:id="Ra00a0167034c4a4a"/>
    <p:sldId xmlns:r="http://schemas.openxmlformats.org/officeDocument/2006/relationships" id="257" r:id="Reddb8dd42b9a4a0c"/>
    <p:sldId xmlns:r="http://schemas.openxmlformats.org/officeDocument/2006/relationships" id="258" r:id="Reb26b7b05a8847aa"/>
    <p:sldId xmlns:r="http://schemas.openxmlformats.org/officeDocument/2006/relationships" id="259" r:id="Rc0fc21186bdb4b7a"/>
    <p:sldId xmlns:r="http://schemas.openxmlformats.org/officeDocument/2006/relationships" id="260" r:id="Rf10bc61c30df466b"/>
    <p:sldId xmlns:r="http://schemas.openxmlformats.org/officeDocument/2006/relationships" id="261" r:id="Rf63ace091c8f4653"/>
    <p:sldId xmlns:r="http://schemas.openxmlformats.org/officeDocument/2006/relationships" id="262" r:id="R580cfa910eb34f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10729077ef498d" /><Relationship Type="http://schemas.openxmlformats.org/officeDocument/2006/relationships/slide" Target="/ppt/slides/slide1.xml" Id="Ra00a0167034c4a4a" /><Relationship Type="http://schemas.openxmlformats.org/officeDocument/2006/relationships/slide" Target="/ppt/slides/slide2.xml" Id="Reddb8dd42b9a4a0c" /><Relationship Type="http://schemas.openxmlformats.org/officeDocument/2006/relationships/slide" Target="/ppt/slides/slide3.xml" Id="Reb26b7b05a8847aa" /><Relationship Type="http://schemas.openxmlformats.org/officeDocument/2006/relationships/slide" Target="/ppt/slides/slide4.xml" Id="Rc0fc21186bdb4b7a" /><Relationship Type="http://schemas.openxmlformats.org/officeDocument/2006/relationships/slide" Target="/ppt/slides/slide5.xml" Id="Rf10bc61c30df466b" /><Relationship Type="http://schemas.openxmlformats.org/officeDocument/2006/relationships/slide" Target="/ppt/slides/slide6.xml" Id="Rf63ace091c8f4653" /><Relationship Type="http://schemas.openxmlformats.org/officeDocument/2006/relationships/slide" Target="/ppt/slides/slide7.xml" Id="R580cfa910eb34f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b4fcceac4143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5614dd21c4d6c" /><Relationship Type="http://schemas.openxmlformats.org/officeDocument/2006/relationships/theme" Target="/ppt/slideMasters/theme/theme1.xml" Id="R377afb8f959342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c5614dd21c4d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0ff0d24fa47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aa0743a4146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feb2eb56b45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423bcb19848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9a654225b48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bdf4d29e040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f50b0d43540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TEK EIER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 EIER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−100 675 031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−53 853 318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70 939 184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86 758 887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ERIK KLAVENESS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ERIK KLAVENESS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Harbitzalléen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39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