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5b3cf51d0849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92b1d266cb4106"/>
  </p:sldMasterIdLst>
  <p:sldIdLst>
    <p:sldId xmlns:r="http://schemas.openxmlformats.org/officeDocument/2006/relationships" id="256" r:id="R9c1bef7607c64276"/>
    <p:sldId xmlns:r="http://schemas.openxmlformats.org/officeDocument/2006/relationships" id="257" r:id="Rb495af30600b4bd4"/>
    <p:sldId xmlns:r="http://schemas.openxmlformats.org/officeDocument/2006/relationships" id="258" r:id="Ra46b3960f8294cfc"/>
    <p:sldId xmlns:r="http://schemas.openxmlformats.org/officeDocument/2006/relationships" id="259" r:id="Rc31768da702c416a"/>
    <p:sldId xmlns:r="http://schemas.openxmlformats.org/officeDocument/2006/relationships" id="260" r:id="R5453fd11ee8f4b03"/>
    <p:sldId xmlns:r="http://schemas.openxmlformats.org/officeDocument/2006/relationships" id="261" r:id="Rd10926f80d98419c"/>
    <p:sldId xmlns:r="http://schemas.openxmlformats.org/officeDocument/2006/relationships" id="262" r:id="Rb1dfc621b6f249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92b1d266cb4106" /><Relationship Type="http://schemas.openxmlformats.org/officeDocument/2006/relationships/slide" Target="/ppt/slides/slide1.xml" Id="R9c1bef7607c64276" /><Relationship Type="http://schemas.openxmlformats.org/officeDocument/2006/relationships/slide" Target="/ppt/slides/slide2.xml" Id="Rb495af30600b4bd4" /><Relationship Type="http://schemas.openxmlformats.org/officeDocument/2006/relationships/slide" Target="/ppt/slides/slide3.xml" Id="Ra46b3960f8294cfc" /><Relationship Type="http://schemas.openxmlformats.org/officeDocument/2006/relationships/slide" Target="/ppt/slides/slide4.xml" Id="Rc31768da702c416a" /><Relationship Type="http://schemas.openxmlformats.org/officeDocument/2006/relationships/slide" Target="/ppt/slides/slide5.xml" Id="R5453fd11ee8f4b03" /><Relationship Type="http://schemas.openxmlformats.org/officeDocument/2006/relationships/slide" Target="/ppt/slides/slide6.xml" Id="Rd10926f80d98419c" /><Relationship Type="http://schemas.openxmlformats.org/officeDocument/2006/relationships/slide" Target="/ppt/slides/slide7.xml" Id="Rb1dfc621b6f249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faaa2b41904a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503d252804021" /><Relationship Type="http://schemas.openxmlformats.org/officeDocument/2006/relationships/theme" Target="/ppt/slideMasters/theme/theme1.xml" Id="Rda91a82630ec4c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0503d2528040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6177ec97b45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a40b8e1df43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a7f05bfd543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8a73da9a14b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dfdee8e554c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43f3c8c6b4f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a370b7aac44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METEVA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METEVA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METEVA AS ble etablert [år] og holder til i Blomsterdalen.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METEVA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METEVA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METEVA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−10 498 000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868 717 000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3 084 990 000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3 413 008 000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METEVA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MOHN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METEVA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Ytrebygdsvegen 215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5258 Blomsterdalen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989 005 731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METEVA AS</a:t>
            </a:r>
          </a:p>
        </p:txBody>
      </p:sp>
    </p:spTree>
  </p:cSld>
  <p:clrMapOvr>
    <a:masterClrMapping xmlns:a="http://schemas.openxmlformats.org/drawingml/2006/main"/>
  </p:clrMapOvr>
</p:sld>
</file>