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b99989519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790071d304344"/>
  </p:sldMasterIdLst>
  <p:sldIdLst>
    <p:sldId xmlns:r="http://schemas.openxmlformats.org/officeDocument/2006/relationships" id="256" r:id="R6bd2cf7aef654805"/>
    <p:sldId xmlns:r="http://schemas.openxmlformats.org/officeDocument/2006/relationships" id="257" r:id="R5484f17cc69449b3"/>
    <p:sldId xmlns:r="http://schemas.openxmlformats.org/officeDocument/2006/relationships" id="258" r:id="Ra207575607814bdc"/>
    <p:sldId xmlns:r="http://schemas.openxmlformats.org/officeDocument/2006/relationships" id="259" r:id="R5b74a100208549df"/>
    <p:sldId xmlns:r="http://schemas.openxmlformats.org/officeDocument/2006/relationships" id="260" r:id="R33757a4f3b27414a"/>
    <p:sldId xmlns:r="http://schemas.openxmlformats.org/officeDocument/2006/relationships" id="261" r:id="R123d4f9a3d944f53"/>
    <p:sldId xmlns:r="http://schemas.openxmlformats.org/officeDocument/2006/relationships" id="262" r:id="R733f6f910404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790071d304344" /><Relationship Type="http://schemas.openxmlformats.org/officeDocument/2006/relationships/slide" Target="/ppt/slides/slide1.xml" Id="R6bd2cf7aef654805" /><Relationship Type="http://schemas.openxmlformats.org/officeDocument/2006/relationships/slide" Target="/ppt/slides/slide2.xml" Id="R5484f17cc69449b3" /><Relationship Type="http://schemas.openxmlformats.org/officeDocument/2006/relationships/slide" Target="/ppt/slides/slide3.xml" Id="Ra207575607814bdc" /><Relationship Type="http://schemas.openxmlformats.org/officeDocument/2006/relationships/slide" Target="/ppt/slides/slide4.xml" Id="R5b74a100208549df" /><Relationship Type="http://schemas.openxmlformats.org/officeDocument/2006/relationships/slide" Target="/ppt/slides/slide5.xml" Id="R33757a4f3b27414a" /><Relationship Type="http://schemas.openxmlformats.org/officeDocument/2006/relationships/slide" Target="/ppt/slides/slide6.xml" Id="R123d4f9a3d944f53" /><Relationship Type="http://schemas.openxmlformats.org/officeDocument/2006/relationships/slide" Target="/ppt/slides/slide7.xml" Id="R733f6f910404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4a1f1dc94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4e4d3ccf54b39" /><Relationship Type="http://schemas.openxmlformats.org/officeDocument/2006/relationships/theme" Target="/ppt/slideMasters/theme/theme1.xml" Id="R97a22417f5d6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4e4d3ccf5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56630848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75994060c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d786fefd3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9fa58dc02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edeb2dfa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c14a10ba9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d8851b49a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SJØLØVEN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SJØLØVEN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10 175 217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SEVERIN LØVENSKIOLD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Andersens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bjorn.lovenskiold@arcticsec.no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