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a27b7b880545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94b82c0f7940e8"/>
  </p:sldMasterIdLst>
  <p:sldIdLst>
    <p:sldId xmlns:r="http://schemas.openxmlformats.org/officeDocument/2006/relationships" id="256" r:id="R4d3997c0ac974781"/>
    <p:sldId xmlns:r="http://schemas.openxmlformats.org/officeDocument/2006/relationships" id="257" r:id="Ra07013e8e0ab4413"/>
    <p:sldId xmlns:r="http://schemas.openxmlformats.org/officeDocument/2006/relationships" id="258" r:id="R61bfae27a833463a"/>
    <p:sldId xmlns:r="http://schemas.openxmlformats.org/officeDocument/2006/relationships" id="259" r:id="R9f391f6b369147ad"/>
    <p:sldId xmlns:r="http://schemas.openxmlformats.org/officeDocument/2006/relationships" id="260" r:id="R9b9778b0de8543a7"/>
    <p:sldId xmlns:r="http://schemas.openxmlformats.org/officeDocument/2006/relationships" id="261" r:id="R947687a5045e4601"/>
    <p:sldId xmlns:r="http://schemas.openxmlformats.org/officeDocument/2006/relationships" id="262" r:id="Re62378634c8044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4b82c0f7940e8" /><Relationship Type="http://schemas.openxmlformats.org/officeDocument/2006/relationships/slide" Target="/ppt/slides/slide1.xml" Id="R4d3997c0ac974781" /><Relationship Type="http://schemas.openxmlformats.org/officeDocument/2006/relationships/slide" Target="/ppt/slides/slide2.xml" Id="Ra07013e8e0ab4413" /><Relationship Type="http://schemas.openxmlformats.org/officeDocument/2006/relationships/slide" Target="/ppt/slides/slide3.xml" Id="R61bfae27a833463a" /><Relationship Type="http://schemas.openxmlformats.org/officeDocument/2006/relationships/slide" Target="/ppt/slides/slide4.xml" Id="R9f391f6b369147ad" /><Relationship Type="http://schemas.openxmlformats.org/officeDocument/2006/relationships/slide" Target="/ppt/slides/slide5.xml" Id="R9b9778b0de8543a7" /><Relationship Type="http://schemas.openxmlformats.org/officeDocument/2006/relationships/slide" Target="/ppt/slides/slide6.xml" Id="R947687a5045e4601" /><Relationship Type="http://schemas.openxmlformats.org/officeDocument/2006/relationships/slide" Target="/ppt/slides/slide7.xml" Id="Re62378634c8044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f7c36bb7e46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928efb84d4f94" /><Relationship Type="http://schemas.openxmlformats.org/officeDocument/2006/relationships/theme" Target="/ppt/slideMasters/theme/theme1.xml" Id="R6cf0449a800a4c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7928efb84d4f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afdf45db047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897dd611a4b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e0444a95d4b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e2524c5b240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1ea270d7d4c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e8343d49043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28873ecdb4d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TAURO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TAURO INVEST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4 340 413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42 010 631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42 352 084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ØYSTEIN  –  69,9 %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DAVID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HENRIK MALCOLM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PETTER BJERKE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Falch, Flintveien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1785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989 015 168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