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2ea441d86d43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fe633c74f343a9"/>
  </p:sldMasterIdLst>
  <p:sldIdLst>
    <p:sldId xmlns:r="http://schemas.openxmlformats.org/officeDocument/2006/relationships" id="256" r:id="R6542fcc144fb4b4e"/>
    <p:sldId xmlns:r="http://schemas.openxmlformats.org/officeDocument/2006/relationships" id="257" r:id="Rafe8943031324c8d"/>
    <p:sldId xmlns:r="http://schemas.openxmlformats.org/officeDocument/2006/relationships" id="258" r:id="Reccf1a97fbf24758"/>
    <p:sldId xmlns:r="http://schemas.openxmlformats.org/officeDocument/2006/relationships" id="259" r:id="R395f9814479e4ec6"/>
    <p:sldId xmlns:r="http://schemas.openxmlformats.org/officeDocument/2006/relationships" id="260" r:id="Ra5ac04f1def74ad9"/>
    <p:sldId xmlns:r="http://schemas.openxmlformats.org/officeDocument/2006/relationships" id="261" r:id="Rb1e4f2468c1f41ed"/>
    <p:sldId xmlns:r="http://schemas.openxmlformats.org/officeDocument/2006/relationships" id="262" r:id="R7facb40e31fc4b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fe633c74f343a9" /><Relationship Type="http://schemas.openxmlformats.org/officeDocument/2006/relationships/slide" Target="/ppt/slides/slide1.xml" Id="R6542fcc144fb4b4e" /><Relationship Type="http://schemas.openxmlformats.org/officeDocument/2006/relationships/slide" Target="/ppt/slides/slide2.xml" Id="Rafe8943031324c8d" /><Relationship Type="http://schemas.openxmlformats.org/officeDocument/2006/relationships/slide" Target="/ppt/slides/slide3.xml" Id="Reccf1a97fbf24758" /><Relationship Type="http://schemas.openxmlformats.org/officeDocument/2006/relationships/slide" Target="/ppt/slides/slide4.xml" Id="R395f9814479e4ec6" /><Relationship Type="http://schemas.openxmlformats.org/officeDocument/2006/relationships/slide" Target="/ppt/slides/slide5.xml" Id="Ra5ac04f1def74ad9" /><Relationship Type="http://schemas.openxmlformats.org/officeDocument/2006/relationships/slide" Target="/ppt/slides/slide6.xml" Id="Rb1e4f2468c1f41ed" /><Relationship Type="http://schemas.openxmlformats.org/officeDocument/2006/relationships/slide" Target="/ppt/slides/slide7.xml" Id="R7facb40e31fc4b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9ae075ee7e4b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417e80e274c39" /><Relationship Type="http://schemas.openxmlformats.org/officeDocument/2006/relationships/theme" Target="/ppt/slideMasters/theme/theme1.xml" Id="R8902bd009ace4f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0417e80e274c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7779e287641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0837b697545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8b0e4755648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0e615d6c740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3adfecd414e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7826fc7934a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0be2d94e04d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SJØNINA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SJØNINA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21 454 012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21 454 012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CASPERSEN NINA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989 022 199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