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953b9d62d342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eff87a8a534bbc"/>
  </p:sldMasterIdLst>
  <p:sldIdLst>
    <p:sldId xmlns:r="http://schemas.openxmlformats.org/officeDocument/2006/relationships" id="256" r:id="Reb10bfde93c2423f"/>
    <p:sldId xmlns:r="http://schemas.openxmlformats.org/officeDocument/2006/relationships" id="257" r:id="R427de4314b314821"/>
    <p:sldId xmlns:r="http://schemas.openxmlformats.org/officeDocument/2006/relationships" id="258" r:id="R3027bc0b3f2744cf"/>
    <p:sldId xmlns:r="http://schemas.openxmlformats.org/officeDocument/2006/relationships" id="259" r:id="R03be1746fae54427"/>
    <p:sldId xmlns:r="http://schemas.openxmlformats.org/officeDocument/2006/relationships" id="260" r:id="R4d444f48fc4843b1"/>
    <p:sldId xmlns:r="http://schemas.openxmlformats.org/officeDocument/2006/relationships" id="261" r:id="R80267b01427d455f"/>
    <p:sldId xmlns:r="http://schemas.openxmlformats.org/officeDocument/2006/relationships" id="262" r:id="R8c51449952ec4b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eff87a8a534bbc" /><Relationship Type="http://schemas.openxmlformats.org/officeDocument/2006/relationships/slide" Target="/ppt/slides/slide1.xml" Id="Reb10bfde93c2423f" /><Relationship Type="http://schemas.openxmlformats.org/officeDocument/2006/relationships/slide" Target="/ppt/slides/slide2.xml" Id="R427de4314b314821" /><Relationship Type="http://schemas.openxmlformats.org/officeDocument/2006/relationships/slide" Target="/ppt/slides/slide3.xml" Id="R3027bc0b3f2744cf" /><Relationship Type="http://schemas.openxmlformats.org/officeDocument/2006/relationships/slide" Target="/ppt/slides/slide4.xml" Id="R03be1746fae54427" /><Relationship Type="http://schemas.openxmlformats.org/officeDocument/2006/relationships/slide" Target="/ppt/slides/slide5.xml" Id="R4d444f48fc4843b1" /><Relationship Type="http://schemas.openxmlformats.org/officeDocument/2006/relationships/slide" Target="/ppt/slides/slide6.xml" Id="R80267b01427d455f" /><Relationship Type="http://schemas.openxmlformats.org/officeDocument/2006/relationships/slide" Target="/ppt/slides/slide7.xml" Id="R8c51449952ec4b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5ecee233040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fef710261492e" /><Relationship Type="http://schemas.openxmlformats.org/officeDocument/2006/relationships/theme" Target="/ppt/slideMasters/theme/theme1.xml" Id="R2e21cb19b0cf44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2fef71026149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95ff57b764c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ff4fa624b48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8b34af09e49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7344ca53540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a6de459c241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b84812ede46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190343867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SJØELISE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ELISE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