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48ba6e0b2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76f4f081b4c66"/>
  </p:sldMasterIdLst>
  <p:sldIdLst>
    <p:sldId xmlns:r="http://schemas.openxmlformats.org/officeDocument/2006/relationships" id="256" r:id="R2dc2569e873f4f85"/>
    <p:sldId xmlns:r="http://schemas.openxmlformats.org/officeDocument/2006/relationships" id="257" r:id="Rd83c3b28a0b045bc"/>
    <p:sldId xmlns:r="http://schemas.openxmlformats.org/officeDocument/2006/relationships" id="258" r:id="R8463e6c2652641e3"/>
    <p:sldId xmlns:r="http://schemas.openxmlformats.org/officeDocument/2006/relationships" id="259" r:id="R9204ef25c93f4c4d"/>
    <p:sldId xmlns:r="http://schemas.openxmlformats.org/officeDocument/2006/relationships" id="260" r:id="R5e1efd1b36054143"/>
    <p:sldId xmlns:r="http://schemas.openxmlformats.org/officeDocument/2006/relationships" id="261" r:id="R84a3efc34ee44984"/>
    <p:sldId xmlns:r="http://schemas.openxmlformats.org/officeDocument/2006/relationships" id="262" r:id="Rb310fbad43ab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76f4f081b4c66" /><Relationship Type="http://schemas.openxmlformats.org/officeDocument/2006/relationships/slide" Target="/ppt/slides/slide1.xml" Id="R2dc2569e873f4f85" /><Relationship Type="http://schemas.openxmlformats.org/officeDocument/2006/relationships/slide" Target="/ppt/slides/slide2.xml" Id="Rd83c3b28a0b045bc" /><Relationship Type="http://schemas.openxmlformats.org/officeDocument/2006/relationships/slide" Target="/ppt/slides/slide3.xml" Id="R8463e6c2652641e3" /><Relationship Type="http://schemas.openxmlformats.org/officeDocument/2006/relationships/slide" Target="/ppt/slides/slide4.xml" Id="R9204ef25c93f4c4d" /><Relationship Type="http://schemas.openxmlformats.org/officeDocument/2006/relationships/slide" Target="/ppt/slides/slide5.xml" Id="R5e1efd1b36054143" /><Relationship Type="http://schemas.openxmlformats.org/officeDocument/2006/relationships/slide" Target="/ppt/slides/slide6.xml" Id="R84a3efc34ee44984" /><Relationship Type="http://schemas.openxmlformats.org/officeDocument/2006/relationships/slide" Target="/ppt/slides/slide7.xml" Id="Rb310fbad43ab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f81959612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4e8ab860044e0" /><Relationship Type="http://schemas.openxmlformats.org/officeDocument/2006/relationships/theme" Target="/ppt/slideMasters/theme/theme1.xml" Id="R2b1591960f55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4e8ab8600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3ae8f6a1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d9770f8d8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55e73bf96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786a7c14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ca7678f7a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b88acf37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0e45fe5b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ELINE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