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caed104d4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6a6712a194f55"/>
  </p:sldMasterIdLst>
  <p:sldIdLst>
    <p:sldId xmlns:r="http://schemas.openxmlformats.org/officeDocument/2006/relationships" id="256" r:id="R4664a90313174260"/>
    <p:sldId xmlns:r="http://schemas.openxmlformats.org/officeDocument/2006/relationships" id="257" r:id="R17260e1c26364847"/>
    <p:sldId xmlns:r="http://schemas.openxmlformats.org/officeDocument/2006/relationships" id="258" r:id="R32af988b07114649"/>
    <p:sldId xmlns:r="http://schemas.openxmlformats.org/officeDocument/2006/relationships" id="259" r:id="R137fbcc4ec9f4bb5"/>
    <p:sldId xmlns:r="http://schemas.openxmlformats.org/officeDocument/2006/relationships" id="260" r:id="R0c4b2e399235465c"/>
    <p:sldId xmlns:r="http://schemas.openxmlformats.org/officeDocument/2006/relationships" id="261" r:id="R2fca2186e7064f5c"/>
    <p:sldId xmlns:r="http://schemas.openxmlformats.org/officeDocument/2006/relationships" id="262" r:id="Rc48a64ee566d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6a6712a194f55" /><Relationship Type="http://schemas.openxmlformats.org/officeDocument/2006/relationships/slide" Target="/ppt/slides/slide1.xml" Id="R4664a90313174260" /><Relationship Type="http://schemas.openxmlformats.org/officeDocument/2006/relationships/slide" Target="/ppt/slides/slide2.xml" Id="R17260e1c26364847" /><Relationship Type="http://schemas.openxmlformats.org/officeDocument/2006/relationships/slide" Target="/ppt/slides/slide3.xml" Id="R32af988b07114649" /><Relationship Type="http://schemas.openxmlformats.org/officeDocument/2006/relationships/slide" Target="/ppt/slides/slide4.xml" Id="R137fbcc4ec9f4bb5" /><Relationship Type="http://schemas.openxmlformats.org/officeDocument/2006/relationships/slide" Target="/ppt/slides/slide5.xml" Id="R0c4b2e399235465c" /><Relationship Type="http://schemas.openxmlformats.org/officeDocument/2006/relationships/slide" Target="/ppt/slides/slide6.xml" Id="R2fca2186e7064f5c" /><Relationship Type="http://schemas.openxmlformats.org/officeDocument/2006/relationships/slide" Target="/ppt/slides/slide7.xml" Id="Rc48a64ee566d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9291d13d9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125994fa048b2" /><Relationship Type="http://schemas.openxmlformats.org/officeDocument/2006/relationships/theme" Target="/ppt/slideMasters/theme/theme1.xml" Id="Rd12306a15276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125994fa0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1b1a2d51e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e61b121e1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23409b59b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aa92cf27b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743152aac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30e11364342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fecd999de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