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43e11d60247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81db1354d4e1a"/>
  </p:sldMasterIdLst>
  <p:sldIdLst>
    <p:sldId xmlns:r="http://schemas.openxmlformats.org/officeDocument/2006/relationships" id="256" r:id="R97ea9b92f7bd47f7"/>
    <p:sldId xmlns:r="http://schemas.openxmlformats.org/officeDocument/2006/relationships" id="257" r:id="Ree5ce93f191e44b9"/>
    <p:sldId xmlns:r="http://schemas.openxmlformats.org/officeDocument/2006/relationships" id="258" r:id="Rf675ea644dac4239"/>
    <p:sldId xmlns:r="http://schemas.openxmlformats.org/officeDocument/2006/relationships" id="259" r:id="R77e504217c9d4a0a"/>
    <p:sldId xmlns:r="http://schemas.openxmlformats.org/officeDocument/2006/relationships" id="260" r:id="R319ad891ba0c4842"/>
    <p:sldId xmlns:r="http://schemas.openxmlformats.org/officeDocument/2006/relationships" id="261" r:id="R3cc0b3e1188d4e18"/>
    <p:sldId xmlns:r="http://schemas.openxmlformats.org/officeDocument/2006/relationships" id="262" r:id="R8d6e8dd274ce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81db1354d4e1a" /><Relationship Type="http://schemas.openxmlformats.org/officeDocument/2006/relationships/slide" Target="/ppt/slides/slide1.xml" Id="R97ea9b92f7bd47f7" /><Relationship Type="http://schemas.openxmlformats.org/officeDocument/2006/relationships/slide" Target="/ppt/slides/slide2.xml" Id="Ree5ce93f191e44b9" /><Relationship Type="http://schemas.openxmlformats.org/officeDocument/2006/relationships/slide" Target="/ppt/slides/slide3.xml" Id="Rf675ea644dac4239" /><Relationship Type="http://schemas.openxmlformats.org/officeDocument/2006/relationships/slide" Target="/ppt/slides/slide4.xml" Id="R77e504217c9d4a0a" /><Relationship Type="http://schemas.openxmlformats.org/officeDocument/2006/relationships/slide" Target="/ppt/slides/slide5.xml" Id="R319ad891ba0c4842" /><Relationship Type="http://schemas.openxmlformats.org/officeDocument/2006/relationships/slide" Target="/ppt/slides/slide6.xml" Id="R3cc0b3e1188d4e18" /><Relationship Type="http://schemas.openxmlformats.org/officeDocument/2006/relationships/slide" Target="/ppt/slides/slide7.xml" Id="R8d6e8dd274ce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7114bdb2b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0c9104cdd4f77" /><Relationship Type="http://schemas.openxmlformats.org/officeDocument/2006/relationships/theme" Target="/ppt/slideMasters/theme/theme1.xml" Id="R6ae0578637014e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90c9104cdd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91604c0241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e67ce5044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64b23d9b1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11025580b42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164cbffe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ccb58281841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811f0c63346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