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487d9f737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6ac273550446e"/>
  </p:sldMasterIdLst>
  <p:sldIdLst>
    <p:sldId xmlns:r="http://schemas.openxmlformats.org/officeDocument/2006/relationships" id="256" r:id="R5a05909224234731"/>
    <p:sldId xmlns:r="http://schemas.openxmlformats.org/officeDocument/2006/relationships" id="257" r:id="Rbe0c113a95de47f7"/>
    <p:sldId xmlns:r="http://schemas.openxmlformats.org/officeDocument/2006/relationships" id="258" r:id="R6b5c17f0a5bc47c6"/>
    <p:sldId xmlns:r="http://schemas.openxmlformats.org/officeDocument/2006/relationships" id="259" r:id="R2f40f26295ce449c"/>
    <p:sldId xmlns:r="http://schemas.openxmlformats.org/officeDocument/2006/relationships" id="260" r:id="R5093f4605d7948ce"/>
    <p:sldId xmlns:r="http://schemas.openxmlformats.org/officeDocument/2006/relationships" id="261" r:id="R552a71782bbf4813"/>
    <p:sldId xmlns:r="http://schemas.openxmlformats.org/officeDocument/2006/relationships" id="262" r:id="R406965a2dc1a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6ac273550446e" /><Relationship Type="http://schemas.openxmlformats.org/officeDocument/2006/relationships/slide" Target="/ppt/slides/slide1.xml" Id="R5a05909224234731" /><Relationship Type="http://schemas.openxmlformats.org/officeDocument/2006/relationships/slide" Target="/ppt/slides/slide2.xml" Id="Rbe0c113a95de47f7" /><Relationship Type="http://schemas.openxmlformats.org/officeDocument/2006/relationships/slide" Target="/ppt/slides/slide3.xml" Id="R6b5c17f0a5bc47c6" /><Relationship Type="http://schemas.openxmlformats.org/officeDocument/2006/relationships/slide" Target="/ppt/slides/slide4.xml" Id="R2f40f26295ce449c" /><Relationship Type="http://schemas.openxmlformats.org/officeDocument/2006/relationships/slide" Target="/ppt/slides/slide5.xml" Id="R5093f4605d7948ce" /><Relationship Type="http://schemas.openxmlformats.org/officeDocument/2006/relationships/slide" Target="/ppt/slides/slide6.xml" Id="R552a71782bbf4813" /><Relationship Type="http://schemas.openxmlformats.org/officeDocument/2006/relationships/slide" Target="/ppt/slides/slide7.xml" Id="R406965a2dc1a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1b73fe39d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40f7dd6cf470c" /><Relationship Type="http://schemas.openxmlformats.org/officeDocument/2006/relationships/theme" Target="/ppt/slideMasters/theme/theme1.xml" Id="R8ccbeb03ebe4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40f7dd6cf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77ccd1e0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dbbe6f2e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4a6ffcb545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1b8ca776c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30a8ae24a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e8310f59a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94691b84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HANS MARTIN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