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8cbf0ba067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ac0cbc59243af"/>
  </p:sldMasterIdLst>
  <p:sldIdLst>
    <p:sldId xmlns:r="http://schemas.openxmlformats.org/officeDocument/2006/relationships" id="256" r:id="R55478da7526347fc"/>
    <p:sldId xmlns:r="http://schemas.openxmlformats.org/officeDocument/2006/relationships" id="257" r:id="R15a70acd5db84a88"/>
    <p:sldId xmlns:r="http://schemas.openxmlformats.org/officeDocument/2006/relationships" id="258" r:id="R3f8f5f6c92614992"/>
    <p:sldId xmlns:r="http://schemas.openxmlformats.org/officeDocument/2006/relationships" id="259" r:id="R0f0a7284cd194d22"/>
    <p:sldId xmlns:r="http://schemas.openxmlformats.org/officeDocument/2006/relationships" id="260" r:id="R2d6864c0dc854025"/>
    <p:sldId xmlns:r="http://schemas.openxmlformats.org/officeDocument/2006/relationships" id="261" r:id="R0e5e636aa47a4858"/>
    <p:sldId xmlns:r="http://schemas.openxmlformats.org/officeDocument/2006/relationships" id="262" r:id="Rd4c69baedf88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ac0cbc59243af" /><Relationship Type="http://schemas.openxmlformats.org/officeDocument/2006/relationships/slide" Target="/ppt/slides/slide1.xml" Id="R55478da7526347fc" /><Relationship Type="http://schemas.openxmlformats.org/officeDocument/2006/relationships/slide" Target="/ppt/slides/slide2.xml" Id="R15a70acd5db84a88" /><Relationship Type="http://schemas.openxmlformats.org/officeDocument/2006/relationships/slide" Target="/ppt/slides/slide3.xml" Id="R3f8f5f6c92614992" /><Relationship Type="http://schemas.openxmlformats.org/officeDocument/2006/relationships/slide" Target="/ppt/slides/slide4.xml" Id="R0f0a7284cd194d22" /><Relationship Type="http://schemas.openxmlformats.org/officeDocument/2006/relationships/slide" Target="/ppt/slides/slide5.xml" Id="R2d6864c0dc854025" /><Relationship Type="http://schemas.openxmlformats.org/officeDocument/2006/relationships/slide" Target="/ppt/slides/slide6.xml" Id="R0e5e636aa47a4858" /><Relationship Type="http://schemas.openxmlformats.org/officeDocument/2006/relationships/slide" Target="/ppt/slides/slide7.xml" Id="Rd4c69baedf88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425de84a847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d2ea6fa194bde" /><Relationship Type="http://schemas.openxmlformats.org/officeDocument/2006/relationships/theme" Target="/ppt/slideMasters/theme/theme1.xml" Id="Ra2805163e8cc4a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d2ea6fa194b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6e2e4fc8e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b6ea2dacf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966652556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6a196046d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e2a8ebe6f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83ff16bee43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7e020f3e148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LIGE HOLDING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PALMBERG LISE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PALMBERG GEIR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Svenåvegen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www.lrs-as.no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LIGE HOLDING AS</a:t>
            </a:r>
          </a:p>
        </p:txBody>
      </p:sp>
    </p:spTree>
  </p:cSld>
  <p:clrMapOvr>
    <a:masterClrMapping xmlns:a="http://schemas.openxmlformats.org/drawingml/2006/main"/>
  </p:clrMapOvr>
</p:sld>
</file>