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804bac4223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6613c62b94a77"/>
  </p:sldMasterIdLst>
  <p:sldIdLst>
    <p:sldId xmlns:r="http://schemas.openxmlformats.org/officeDocument/2006/relationships" id="256" r:id="R78aaffb44c654bb2"/>
    <p:sldId xmlns:r="http://schemas.openxmlformats.org/officeDocument/2006/relationships" id="257" r:id="Rabb4525d2188460b"/>
    <p:sldId xmlns:r="http://schemas.openxmlformats.org/officeDocument/2006/relationships" id="258" r:id="R8942330fc5df4d0f"/>
    <p:sldId xmlns:r="http://schemas.openxmlformats.org/officeDocument/2006/relationships" id="259" r:id="Ra7f95a3c28fb4346"/>
    <p:sldId xmlns:r="http://schemas.openxmlformats.org/officeDocument/2006/relationships" id="260" r:id="R295c820b29554597"/>
    <p:sldId xmlns:r="http://schemas.openxmlformats.org/officeDocument/2006/relationships" id="261" r:id="Rb24c9f800590464a"/>
    <p:sldId xmlns:r="http://schemas.openxmlformats.org/officeDocument/2006/relationships" id="262" r:id="R8a63ff1c0795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6613c62b94a77" /><Relationship Type="http://schemas.openxmlformats.org/officeDocument/2006/relationships/slide" Target="/ppt/slides/slide1.xml" Id="R78aaffb44c654bb2" /><Relationship Type="http://schemas.openxmlformats.org/officeDocument/2006/relationships/slide" Target="/ppt/slides/slide2.xml" Id="Rabb4525d2188460b" /><Relationship Type="http://schemas.openxmlformats.org/officeDocument/2006/relationships/slide" Target="/ppt/slides/slide3.xml" Id="R8942330fc5df4d0f" /><Relationship Type="http://schemas.openxmlformats.org/officeDocument/2006/relationships/slide" Target="/ppt/slides/slide4.xml" Id="Ra7f95a3c28fb4346" /><Relationship Type="http://schemas.openxmlformats.org/officeDocument/2006/relationships/slide" Target="/ppt/slides/slide5.xml" Id="R295c820b29554597" /><Relationship Type="http://schemas.openxmlformats.org/officeDocument/2006/relationships/slide" Target="/ppt/slides/slide6.xml" Id="Rb24c9f800590464a" /><Relationship Type="http://schemas.openxmlformats.org/officeDocument/2006/relationships/slide" Target="/ppt/slides/slide7.xml" Id="R8a63ff1c0795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0d0505ad0243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e4e6edcc488f" /><Relationship Type="http://schemas.openxmlformats.org/officeDocument/2006/relationships/theme" Target="/ppt/slideMasters/theme/theme1.xml" Id="R73cac42a1a4747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8ce4e6edcc48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89248fd341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db5dbc767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d02524f540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940b7d0fc4c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fc13f06204c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80623b64340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843a5fed8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22 950 719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5 840 816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6 099 187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20 460 225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ODD HARRY PORTEN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INGOLF MAGNE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RAVNÅS TOR ODD  –  16,8 %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IDSØ &amp; RAVNÅS REVISJON AS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KJENYG HOLDING AS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GRETE 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