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fe9f9dd5d14b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930ae764634d73"/>
  </p:sldMasterIdLst>
  <p:sldIdLst>
    <p:sldId xmlns:r="http://schemas.openxmlformats.org/officeDocument/2006/relationships" id="256" r:id="Ra702cdfa5b0a427d"/>
    <p:sldId xmlns:r="http://schemas.openxmlformats.org/officeDocument/2006/relationships" id="257" r:id="R4a7b76064c4e42e0"/>
    <p:sldId xmlns:r="http://schemas.openxmlformats.org/officeDocument/2006/relationships" id="258" r:id="R60a3f04873f7442a"/>
    <p:sldId xmlns:r="http://schemas.openxmlformats.org/officeDocument/2006/relationships" id="259" r:id="R8345dbe20efa4064"/>
    <p:sldId xmlns:r="http://schemas.openxmlformats.org/officeDocument/2006/relationships" id="260" r:id="R62970ce280e844fd"/>
    <p:sldId xmlns:r="http://schemas.openxmlformats.org/officeDocument/2006/relationships" id="261" r:id="Rf66b380251ee41e6"/>
    <p:sldId xmlns:r="http://schemas.openxmlformats.org/officeDocument/2006/relationships" id="262" r:id="R16b563eb435843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30ae764634d73" /><Relationship Type="http://schemas.openxmlformats.org/officeDocument/2006/relationships/slide" Target="/ppt/slides/slide1.xml" Id="Ra702cdfa5b0a427d" /><Relationship Type="http://schemas.openxmlformats.org/officeDocument/2006/relationships/slide" Target="/ppt/slides/slide2.xml" Id="R4a7b76064c4e42e0" /><Relationship Type="http://schemas.openxmlformats.org/officeDocument/2006/relationships/slide" Target="/ppt/slides/slide3.xml" Id="R60a3f04873f7442a" /><Relationship Type="http://schemas.openxmlformats.org/officeDocument/2006/relationships/slide" Target="/ppt/slides/slide4.xml" Id="R8345dbe20efa4064" /><Relationship Type="http://schemas.openxmlformats.org/officeDocument/2006/relationships/slide" Target="/ppt/slides/slide5.xml" Id="R62970ce280e844fd" /><Relationship Type="http://schemas.openxmlformats.org/officeDocument/2006/relationships/slide" Target="/ppt/slides/slide6.xml" Id="Rf66b380251ee41e6" /><Relationship Type="http://schemas.openxmlformats.org/officeDocument/2006/relationships/slide" Target="/ppt/slides/slide7.xml" Id="R16b563eb435843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cab192e31f48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a052a697c46eb" /><Relationship Type="http://schemas.openxmlformats.org/officeDocument/2006/relationships/theme" Target="/ppt/slideMasters/theme/theme1.xml" Id="R9b4fa9cf15764c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ea052a697c46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822e213a348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1d7d869a547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56ea9895d4e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e7b1d910742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ab148916341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5e94ee3be48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0455d1d1344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BRAMOR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−600 830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30 697 858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46 570 009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48 205 587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MORTEN OLGAR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MORTEN OLGAR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Bygdøynesveien 21C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72 92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989 049 127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BRAMOR AS</a:t>
            </a:r>
          </a:p>
        </p:txBody>
      </p:sp>
    </p:spTree>
  </p:cSld>
  <p:clrMapOvr>
    <a:masterClrMapping xmlns:a="http://schemas.openxmlformats.org/drawingml/2006/main"/>
  </p:clrMapOvr>
</p:sld>
</file>