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b65d682dbbb4e1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bded1c8f9834f0f"/>
  </p:sldMasterIdLst>
  <p:sldIdLst>
    <p:sldId xmlns:r="http://schemas.openxmlformats.org/officeDocument/2006/relationships" id="256" r:id="Ra7fbaa7ba88c4485"/>
    <p:sldId xmlns:r="http://schemas.openxmlformats.org/officeDocument/2006/relationships" id="257" r:id="Redbc7961720a4923"/>
    <p:sldId xmlns:r="http://schemas.openxmlformats.org/officeDocument/2006/relationships" id="258" r:id="R9e71ef8023064604"/>
    <p:sldId xmlns:r="http://schemas.openxmlformats.org/officeDocument/2006/relationships" id="259" r:id="R4babf770f4864aa6"/>
    <p:sldId xmlns:r="http://schemas.openxmlformats.org/officeDocument/2006/relationships" id="260" r:id="R4ddcc86d1df74b3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bded1c8f9834f0f" /><Relationship Type="http://schemas.openxmlformats.org/officeDocument/2006/relationships/slide" Target="/ppt/slides/slide1.xml" Id="Ra7fbaa7ba88c4485" /><Relationship Type="http://schemas.openxmlformats.org/officeDocument/2006/relationships/slide" Target="/ppt/slides/slide2.xml" Id="Redbc7961720a4923" /><Relationship Type="http://schemas.openxmlformats.org/officeDocument/2006/relationships/slide" Target="/ppt/slides/slide3.xml" Id="R9e71ef8023064604" /><Relationship Type="http://schemas.openxmlformats.org/officeDocument/2006/relationships/slide" Target="/ppt/slides/slide4.xml" Id="R4babf770f4864aa6" /><Relationship Type="http://schemas.openxmlformats.org/officeDocument/2006/relationships/slide" Target="/ppt/slides/slide5.xml" Id="R4ddcc86d1df74b3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c70e34bcb5548c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a25a4b97a54262" /><Relationship Type="http://schemas.openxmlformats.org/officeDocument/2006/relationships/theme" Target="/ppt/slideMasters/theme/theme1.xml" Id="Re62297a9e9c1421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aa25a4b97a5426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f6a90c1740431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7775909c7e47c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2590c597684bc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eda677989e4b8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99cd1bab364e8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RÅDGIVER 1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RÅDGIVER 1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RÅDGIVER 1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RÅDGIVER 1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RÅDGIVER 1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RÅDGIVER 1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989 049 607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RÅDGIVER 1 AS</a:t>
            </a:r>
          </a:p>
        </p:txBody>
      </p:sp>
    </p:spTree>
  </p:cSld>
  <p:clrMapOvr>
    <a:masterClrMapping xmlns:a="http://schemas.openxmlformats.org/drawingml/2006/main"/>
  </p:clrMapOvr>
</p:sld>
</file>